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3"/>
  </p:notesMasterIdLst>
  <p:sldIdLst>
    <p:sldId id="265" r:id="rId2"/>
    <p:sldId id="257" r:id="rId3"/>
    <p:sldId id="270" r:id="rId4"/>
    <p:sldId id="272" r:id="rId5"/>
    <p:sldId id="273" r:id="rId6"/>
    <p:sldId id="281" r:id="rId7"/>
    <p:sldId id="274" r:id="rId8"/>
    <p:sldId id="275" r:id="rId9"/>
    <p:sldId id="277" r:id="rId10"/>
    <p:sldId id="307" r:id="rId11"/>
    <p:sldId id="278" r:id="rId12"/>
    <p:sldId id="283" r:id="rId13"/>
    <p:sldId id="292" r:id="rId14"/>
    <p:sldId id="293" r:id="rId15"/>
    <p:sldId id="295" r:id="rId16"/>
    <p:sldId id="296" r:id="rId17"/>
    <p:sldId id="297" r:id="rId18"/>
    <p:sldId id="298" r:id="rId19"/>
    <p:sldId id="282" r:id="rId20"/>
    <p:sldId id="302" r:id="rId21"/>
    <p:sldId id="304" r:id="rId22"/>
    <p:sldId id="303" r:id="rId23"/>
    <p:sldId id="306" r:id="rId24"/>
    <p:sldId id="287" r:id="rId25"/>
    <p:sldId id="288" r:id="rId26"/>
    <p:sldId id="284" r:id="rId27"/>
    <p:sldId id="289" r:id="rId28"/>
    <p:sldId id="290" r:id="rId29"/>
    <p:sldId id="291" r:id="rId30"/>
    <p:sldId id="301" r:id="rId31"/>
    <p:sldId id="280" r:id="rId32"/>
  </p:sldIdLst>
  <p:sldSz cx="12192000" cy="6858000"/>
  <p:notesSz cx="6858000" cy="9144000"/>
  <p:embeddedFontLst>
    <p:embeddedFont>
      <p:font typeface="Barlow" panose="00000500000000000000" pitchFamily="2"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K2D" panose="020B0604020202020204" charset="-34"/>
      <p:regular r:id="rId42"/>
      <p:bold r:id="rId43"/>
      <p:italic r:id="rId44"/>
      <p:boldItalic r:id="rId45"/>
    </p:embeddedFont>
    <p:embeddedFont>
      <p:font typeface="Readex Pro" panose="020B0604020202020204" charset="-78"/>
      <p:regular r:id="rId46"/>
      <p:bold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F8F8F"/>
    <a:srgbClr val="00AFEF"/>
    <a:srgbClr val="54220C"/>
    <a:srgbClr val="1F5CAA"/>
    <a:srgbClr val="CCFFFF"/>
    <a:srgbClr val="FFFFFF"/>
    <a:srgbClr val="27ACE3"/>
    <a:srgbClr val="1F5CA9"/>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31" autoAdjust="0"/>
    <p:restoredTop sz="54595" autoAdjust="0"/>
  </p:normalViewPr>
  <p:slideViewPr>
    <p:cSldViewPr snapToGrid="0">
      <p:cViewPr varScale="1">
        <p:scale>
          <a:sx n="36" d="100"/>
          <a:sy n="36" d="100"/>
        </p:scale>
        <p:origin x="1924" y="3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r>
              <a:rPr lang="en-US" sz="1600"/>
              <a:t>Phân bố Tag trong tập dữ liệu VQA</a:t>
            </a: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4">
                <a:lumMod val="75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Tổng quan</c:v>
                </c:pt>
                <c:pt idx="1">
                  <c:v>giá trị văn hóa - lịch sử</c:v>
                </c:pt>
                <c:pt idx="2">
                  <c:v>hoạt động &amp; lễ hội</c:v>
                </c:pt>
              </c:strCache>
            </c:strRef>
          </c:cat>
          <c:val>
            <c:numRef>
              <c:f>Sheet1!$B$2:$B$5</c:f>
              <c:numCache>
                <c:formatCode>General</c:formatCode>
                <c:ptCount val="4"/>
                <c:pt idx="0">
                  <c:v>81</c:v>
                </c:pt>
                <c:pt idx="1">
                  <c:v>65</c:v>
                </c:pt>
                <c:pt idx="2">
                  <c:v>13</c:v>
                </c:pt>
              </c:numCache>
            </c:numRef>
          </c:val>
          <c:extLst>
            <c:ext xmlns:c16="http://schemas.microsoft.com/office/drawing/2014/chart" uri="{C3380CC4-5D6E-409C-BE32-E72D297353CC}">
              <c16:uniqueId val="{00000000-5179-4053-BD54-F87E5D82DE7A}"/>
            </c:ext>
          </c:extLst>
        </c:ser>
        <c:ser>
          <c:idx val="1"/>
          <c:order val="1"/>
          <c:tx>
            <c:strRef>
              <c:f>Sheet1!$C$1</c:f>
              <c:strCache>
                <c:ptCount val="1"/>
                <c:pt idx="0">
                  <c:v>Column1</c:v>
                </c:pt>
              </c:strCache>
            </c:strRef>
          </c:tx>
          <c:spPr>
            <a:solidFill>
              <a:schemeClr val="accent2"/>
            </a:solidFill>
            <a:ln>
              <a:noFill/>
            </a:ln>
            <a:effectLst/>
          </c:spPr>
          <c:invertIfNegative val="0"/>
          <c:cat>
            <c:strRef>
              <c:f>Sheet1!$A$2:$A$5</c:f>
              <c:strCache>
                <c:ptCount val="3"/>
                <c:pt idx="0">
                  <c:v>Tổng quan</c:v>
                </c:pt>
                <c:pt idx="1">
                  <c:v>giá trị văn hóa - lịch sử</c:v>
                </c:pt>
                <c:pt idx="2">
                  <c:v>hoạt động &amp; lễ hội</c:v>
                </c:pt>
              </c:strCache>
            </c:strRef>
          </c:cat>
          <c:val>
            <c:numRef>
              <c:f>Sheet1!$C$2:$C$5</c:f>
              <c:numCache>
                <c:formatCode>General</c:formatCode>
                <c:ptCount val="4"/>
              </c:numCache>
            </c:numRef>
          </c:val>
          <c:extLst>
            <c:ext xmlns:c16="http://schemas.microsoft.com/office/drawing/2014/chart" uri="{C3380CC4-5D6E-409C-BE32-E72D297353CC}">
              <c16:uniqueId val="{00000001-5179-4053-BD54-F87E5D82DE7A}"/>
            </c:ext>
          </c:extLst>
        </c:ser>
        <c:ser>
          <c:idx val="2"/>
          <c:order val="2"/>
          <c:tx>
            <c:strRef>
              <c:f>Sheet1!$D$1</c:f>
              <c:strCache>
                <c:ptCount val="1"/>
                <c:pt idx="0">
                  <c:v>Column2</c:v>
                </c:pt>
              </c:strCache>
            </c:strRef>
          </c:tx>
          <c:spPr>
            <a:solidFill>
              <a:schemeClr val="accent3"/>
            </a:solidFill>
            <a:ln>
              <a:noFill/>
            </a:ln>
            <a:effectLst/>
          </c:spPr>
          <c:invertIfNegative val="0"/>
          <c:cat>
            <c:strRef>
              <c:f>Sheet1!$A$2:$A$5</c:f>
              <c:strCache>
                <c:ptCount val="3"/>
                <c:pt idx="0">
                  <c:v>Tổng quan</c:v>
                </c:pt>
                <c:pt idx="1">
                  <c:v>giá trị văn hóa - lịch sử</c:v>
                </c:pt>
                <c:pt idx="2">
                  <c:v>hoạt động &amp; lễ hội</c:v>
                </c:pt>
              </c:strCache>
            </c:strRef>
          </c:cat>
          <c:val>
            <c:numRef>
              <c:f>Sheet1!$D$2:$D$5</c:f>
              <c:numCache>
                <c:formatCode>General</c:formatCode>
                <c:ptCount val="4"/>
              </c:numCache>
            </c:numRef>
          </c:val>
          <c:extLst>
            <c:ext xmlns:c16="http://schemas.microsoft.com/office/drawing/2014/chart" uri="{C3380CC4-5D6E-409C-BE32-E72D297353CC}">
              <c16:uniqueId val="{00000002-5179-4053-BD54-F87E5D82DE7A}"/>
            </c:ext>
          </c:extLst>
        </c:ser>
        <c:dLbls>
          <c:showLegendKey val="0"/>
          <c:showVal val="0"/>
          <c:showCatName val="0"/>
          <c:showSerName val="0"/>
          <c:showPercent val="0"/>
          <c:showBubbleSize val="0"/>
        </c:dLbls>
        <c:gapWidth val="150"/>
        <c:overlap val="100"/>
        <c:axId val="223412511"/>
        <c:axId val="223413759"/>
      </c:barChart>
      <c:catAx>
        <c:axId val="2234125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223413759"/>
        <c:crosses val="autoZero"/>
        <c:auto val="1"/>
        <c:lblAlgn val="ctr"/>
        <c:lblOffset val="100"/>
        <c:noMultiLvlLbl val="0"/>
      </c:catAx>
      <c:valAx>
        <c:axId val="22341375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crossAx val="2234125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b="0" i="0" baseline="0">
                <a:effectLst/>
              </a:rPr>
              <a:t>Phân bố dữ liệu huấn luyện, đánh giá và kiểm tra</a:t>
            </a:r>
            <a:endParaRPr lang="en-US" sz="1600">
              <a:effectLst/>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số lượng</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3"/>
                <c:pt idx="0">
                  <c:v>huấn luyện</c:v>
                </c:pt>
                <c:pt idx="1">
                  <c:v>đánh giá</c:v>
                </c:pt>
                <c:pt idx="2">
                  <c:v>kiểm tra</c:v>
                </c:pt>
              </c:strCache>
            </c:strRef>
          </c:cat>
          <c:val>
            <c:numRef>
              <c:f>Sheet1!$B$2:$B$5</c:f>
              <c:numCache>
                <c:formatCode>General</c:formatCode>
                <c:ptCount val="4"/>
                <c:pt idx="0">
                  <c:v>3969</c:v>
                </c:pt>
                <c:pt idx="1">
                  <c:v>830</c:v>
                </c:pt>
                <c:pt idx="2">
                  <c:v>832</c:v>
                </c:pt>
              </c:numCache>
            </c:numRef>
          </c:val>
          <c:extLst>
            <c:ext xmlns:c16="http://schemas.microsoft.com/office/drawing/2014/chart" uri="{C3380CC4-5D6E-409C-BE32-E72D297353CC}">
              <c16:uniqueId val="{00000000-A32C-4AEA-A361-A3DB74C1D9D4}"/>
            </c:ext>
          </c:extLst>
        </c:ser>
        <c:ser>
          <c:idx val="1"/>
          <c:order val="1"/>
          <c:tx>
            <c:strRef>
              <c:f>Sheet1!$C$1</c:f>
              <c:strCache>
                <c:ptCount val="1"/>
                <c:pt idx="0">
                  <c:v>Column1</c:v>
                </c:pt>
              </c:strCache>
            </c:strRef>
          </c:tx>
          <c:spPr>
            <a:solidFill>
              <a:schemeClr val="accent2"/>
            </a:solidFill>
            <a:ln>
              <a:noFill/>
            </a:ln>
            <a:effectLst/>
          </c:spPr>
          <c:invertIfNegative val="0"/>
          <c:cat>
            <c:strRef>
              <c:f>Sheet1!$A$2:$A$5</c:f>
              <c:strCache>
                <c:ptCount val="3"/>
                <c:pt idx="0">
                  <c:v>huấn luyện</c:v>
                </c:pt>
                <c:pt idx="1">
                  <c:v>đánh giá</c:v>
                </c:pt>
                <c:pt idx="2">
                  <c:v>kiểm tra</c:v>
                </c:pt>
              </c:strCache>
            </c:strRef>
          </c:cat>
          <c:val>
            <c:numRef>
              <c:f>Sheet1!$C$2:$C$5</c:f>
              <c:numCache>
                <c:formatCode>General</c:formatCode>
                <c:ptCount val="4"/>
              </c:numCache>
            </c:numRef>
          </c:val>
          <c:extLst>
            <c:ext xmlns:c16="http://schemas.microsoft.com/office/drawing/2014/chart" uri="{C3380CC4-5D6E-409C-BE32-E72D297353CC}">
              <c16:uniqueId val="{00000001-A32C-4AEA-A361-A3DB74C1D9D4}"/>
            </c:ext>
          </c:extLst>
        </c:ser>
        <c:ser>
          <c:idx val="2"/>
          <c:order val="2"/>
          <c:tx>
            <c:strRef>
              <c:f>Sheet1!$D$1</c:f>
              <c:strCache>
                <c:ptCount val="1"/>
                <c:pt idx="0">
                  <c:v>Column2</c:v>
                </c:pt>
              </c:strCache>
            </c:strRef>
          </c:tx>
          <c:spPr>
            <a:solidFill>
              <a:schemeClr val="accent3"/>
            </a:solidFill>
            <a:ln>
              <a:noFill/>
            </a:ln>
            <a:effectLst/>
          </c:spPr>
          <c:invertIfNegative val="0"/>
          <c:cat>
            <c:strRef>
              <c:f>Sheet1!$A$2:$A$5</c:f>
              <c:strCache>
                <c:ptCount val="3"/>
                <c:pt idx="0">
                  <c:v>huấn luyện</c:v>
                </c:pt>
                <c:pt idx="1">
                  <c:v>đánh giá</c:v>
                </c:pt>
                <c:pt idx="2">
                  <c:v>kiểm tra</c:v>
                </c:pt>
              </c:strCache>
            </c:strRef>
          </c:cat>
          <c:val>
            <c:numRef>
              <c:f>Sheet1!$D$2:$D$5</c:f>
              <c:numCache>
                <c:formatCode>General</c:formatCode>
                <c:ptCount val="4"/>
              </c:numCache>
            </c:numRef>
          </c:val>
          <c:extLst>
            <c:ext xmlns:c16="http://schemas.microsoft.com/office/drawing/2014/chart" uri="{C3380CC4-5D6E-409C-BE32-E72D297353CC}">
              <c16:uniqueId val="{00000002-A32C-4AEA-A361-A3DB74C1D9D4}"/>
            </c:ext>
          </c:extLst>
        </c:ser>
        <c:dLbls>
          <c:showLegendKey val="0"/>
          <c:showVal val="0"/>
          <c:showCatName val="0"/>
          <c:showSerName val="0"/>
          <c:showPercent val="0"/>
          <c:showBubbleSize val="0"/>
        </c:dLbls>
        <c:gapWidth val="150"/>
        <c:overlap val="100"/>
        <c:axId val="338342911"/>
        <c:axId val="338342495"/>
      </c:barChart>
      <c:catAx>
        <c:axId val="3383429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338342495"/>
        <c:crosses val="autoZero"/>
        <c:auto val="1"/>
        <c:lblAlgn val="ctr"/>
        <c:lblOffset val="100"/>
        <c:noMultiLvlLbl val="0"/>
      </c:catAx>
      <c:valAx>
        <c:axId val="33834249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383429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089980-A71E-4641-8888-C674053F07C1}" type="datetimeFigureOut">
              <a:rPr lang="en-US" smtClean="0"/>
              <a:t>12/21/2025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8A1B6D-D214-4A0A-8BE4-3223AB42B37C}" type="slidenum">
              <a:rPr lang="en-US" smtClean="0"/>
              <a:t>‹#›</a:t>
            </a:fld>
            <a:endParaRPr lang="en-US"/>
          </a:p>
        </p:txBody>
      </p:sp>
    </p:spTree>
    <p:extLst>
      <p:ext uri="{BB962C8B-B14F-4D97-AF65-F5344CB8AC3E}">
        <p14:creationId xmlns:p14="http://schemas.microsoft.com/office/powerpoint/2010/main" val="3692635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8A1B6D-D214-4A0A-8BE4-3223AB42B37C}" type="slidenum">
              <a:rPr lang="en-US" smtClean="0"/>
              <a:t>1</a:t>
            </a:fld>
            <a:endParaRPr lang="en-US"/>
          </a:p>
        </p:txBody>
      </p:sp>
    </p:spTree>
    <p:extLst>
      <p:ext uri="{BB962C8B-B14F-4D97-AF65-F5344CB8AC3E}">
        <p14:creationId xmlns:p14="http://schemas.microsoft.com/office/powerpoint/2010/main" val="1247852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8A1B6D-D214-4A0A-8BE4-3223AB42B37C}" type="slidenum">
              <a:rPr lang="en-US" smtClean="0"/>
              <a:t>10</a:t>
            </a:fld>
            <a:endParaRPr lang="en-US"/>
          </a:p>
        </p:txBody>
      </p:sp>
    </p:spTree>
    <p:extLst>
      <p:ext uri="{BB962C8B-B14F-4D97-AF65-F5344CB8AC3E}">
        <p14:creationId xmlns:p14="http://schemas.microsoft.com/office/powerpoint/2010/main" val="2074639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8A1B6D-D214-4A0A-8BE4-3223AB42B37C}" type="slidenum">
              <a:rPr lang="en-US" smtClean="0"/>
              <a:t>11</a:t>
            </a:fld>
            <a:endParaRPr lang="en-US"/>
          </a:p>
        </p:txBody>
      </p:sp>
    </p:spTree>
    <p:extLst>
      <p:ext uri="{BB962C8B-B14F-4D97-AF65-F5344CB8AC3E}">
        <p14:creationId xmlns:p14="http://schemas.microsoft.com/office/powerpoint/2010/main" val="3818866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1B6D-D214-4A0A-8BE4-3223AB42B37C}" type="slidenum">
              <a:rPr lang="en-US" smtClean="0"/>
              <a:t>12</a:t>
            </a:fld>
            <a:endParaRPr lang="en-US"/>
          </a:p>
        </p:txBody>
      </p:sp>
    </p:spTree>
    <p:extLst>
      <p:ext uri="{BB962C8B-B14F-4D97-AF65-F5344CB8AC3E}">
        <p14:creationId xmlns:p14="http://schemas.microsoft.com/office/powerpoint/2010/main" val="374665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1B6D-D214-4A0A-8BE4-3223AB42B37C}" type="slidenum">
              <a:rPr lang="en-US" smtClean="0"/>
              <a:t>13</a:t>
            </a:fld>
            <a:endParaRPr lang="en-US"/>
          </a:p>
        </p:txBody>
      </p:sp>
    </p:spTree>
    <p:extLst>
      <p:ext uri="{BB962C8B-B14F-4D97-AF65-F5344CB8AC3E}">
        <p14:creationId xmlns:p14="http://schemas.microsoft.com/office/powerpoint/2010/main" val="257920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1B6D-D214-4A0A-8BE4-3223AB42B37C}" type="slidenum">
              <a:rPr lang="en-US" smtClean="0"/>
              <a:t>14</a:t>
            </a:fld>
            <a:endParaRPr lang="en-US"/>
          </a:p>
        </p:txBody>
      </p:sp>
    </p:spTree>
    <p:extLst>
      <p:ext uri="{BB962C8B-B14F-4D97-AF65-F5344CB8AC3E}">
        <p14:creationId xmlns:p14="http://schemas.microsoft.com/office/powerpoint/2010/main" val="1146995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1B6D-D214-4A0A-8BE4-3223AB42B37C}" type="slidenum">
              <a:rPr lang="en-US" smtClean="0"/>
              <a:t>15</a:t>
            </a:fld>
            <a:endParaRPr lang="en-US"/>
          </a:p>
        </p:txBody>
      </p:sp>
    </p:spTree>
    <p:extLst>
      <p:ext uri="{BB962C8B-B14F-4D97-AF65-F5344CB8AC3E}">
        <p14:creationId xmlns:p14="http://schemas.microsoft.com/office/powerpoint/2010/main" val="1543737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1B6D-D214-4A0A-8BE4-3223AB42B37C}" type="slidenum">
              <a:rPr lang="en-US" smtClean="0"/>
              <a:t>16</a:t>
            </a:fld>
            <a:endParaRPr lang="en-US"/>
          </a:p>
        </p:txBody>
      </p:sp>
    </p:spTree>
    <p:extLst>
      <p:ext uri="{BB962C8B-B14F-4D97-AF65-F5344CB8AC3E}">
        <p14:creationId xmlns:p14="http://schemas.microsoft.com/office/powerpoint/2010/main" val="37800342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1B6D-D214-4A0A-8BE4-3223AB42B37C}" type="slidenum">
              <a:rPr lang="en-US" smtClean="0"/>
              <a:t>17</a:t>
            </a:fld>
            <a:endParaRPr lang="en-US"/>
          </a:p>
        </p:txBody>
      </p:sp>
    </p:spTree>
    <p:extLst>
      <p:ext uri="{BB962C8B-B14F-4D97-AF65-F5344CB8AC3E}">
        <p14:creationId xmlns:p14="http://schemas.microsoft.com/office/powerpoint/2010/main" val="770250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1B6D-D214-4A0A-8BE4-3223AB42B37C}" type="slidenum">
              <a:rPr lang="en-US" smtClean="0"/>
              <a:t>18</a:t>
            </a:fld>
            <a:endParaRPr lang="en-US"/>
          </a:p>
        </p:txBody>
      </p:sp>
    </p:spTree>
    <p:extLst>
      <p:ext uri="{BB962C8B-B14F-4D97-AF65-F5344CB8AC3E}">
        <p14:creationId xmlns:p14="http://schemas.microsoft.com/office/powerpoint/2010/main" val="36009989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8A1B6D-D214-4A0A-8BE4-3223AB42B37C}" type="slidenum">
              <a:rPr lang="en-US" smtClean="0"/>
              <a:t>19</a:t>
            </a:fld>
            <a:endParaRPr lang="en-US"/>
          </a:p>
        </p:txBody>
      </p:sp>
    </p:spTree>
    <p:extLst>
      <p:ext uri="{BB962C8B-B14F-4D97-AF65-F5344CB8AC3E}">
        <p14:creationId xmlns:p14="http://schemas.microsoft.com/office/powerpoint/2010/main" val="16231060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8A1B6D-D214-4A0A-8BE4-3223AB42B37C}" type="slidenum">
              <a:rPr lang="en-US" smtClean="0"/>
              <a:t>2</a:t>
            </a:fld>
            <a:endParaRPr lang="en-US"/>
          </a:p>
        </p:txBody>
      </p:sp>
    </p:spTree>
    <p:extLst>
      <p:ext uri="{BB962C8B-B14F-4D97-AF65-F5344CB8AC3E}">
        <p14:creationId xmlns:p14="http://schemas.microsoft.com/office/powerpoint/2010/main" val="23591155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8A1B6D-D214-4A0A-8BE4-3223AB42B37C}" type="slidenum">
              <a:rPr lang="en-US" smtClean="0"/>
              <a:t>20</a:t>
            </a:fld>
            <a:endParaRPr lang="en-US"/>
          </a:p>
        </p:txBody>
      </p:sp>
    </p:spTree>
    <p:extLst>
      <p:ext uri="{BB962C8B-B14F-4D97-AF65-F5344CB8AC3E}">
        <p14:creationId xmlns:p14="http://schemas.microsoft.com/office/powerpoint/2010/main" val="918602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8A1B6D-D214-4A0A-8BE4-3223AB42B37C}" type="slidenum">
              <a:rPr lang="en-US" smtClean="0"/>
              <a:t>21</a:t>
            </a:fld>
            <a:endParaRPr lang="en-US"/>
          </a:p>
        </p:txBody>
      </p:sp>
    </p:spTree>
    <p:extLst>
      <p:ext uri="{BB962C8B-B14F-4D97-AF65-F5344CB8AC3E}">
        <p14:creationId xmlns:p14="http://schemas.microsoft.com/office/powerpoint/2010/main" val="2367356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8A1B6D-D214-4A0A-8BE4-3223AB42B37C}" type="slidenum">
              <a:rPr lang="en-US" smtClean="0"/>
              <a:t>22</a:t>
            </a:fld>
            <a:endParaRPr lang="en-US"/>
          </a:p>
        </p:txBody>
      </p:sp>
    </p:spTree>
    <p:extLst>
      <p:ext uri="{BB962C8B-B14F-4D97-AF65-F5344CB8AC3E}">
        <p14:creationId xmlns:p14="http://schemas.microsoft.com/office/powerpoint/2010/main" val="27819222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8A1B6D-D214-4A0A-8BE4-3223AB42B37C}" type="slidenum">
              <a:rPr lang="en-US" smtClean="0"/>
              <a:t>23</a:t>
            </a:fld>
            <a:endParaRPr lang="en-US"/>
          </a:p>
        </p:txBody>
      </p:sp>
    </p:spTree>
    <p:extLst>
      <p:ext uri="{BB962C8B-B14F-4D97-AF65-F5344CB8AC3E}">
        <p14:creationId xmlns:p14="http://schemas.microsoft.com/office/powerpoint/2010/main" val="5326654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vi-VN"/>
          </a:p>
        </p:txBody>
      </p:sp>
      <p:sp>
        <p:nvSpPr>
          <p:cNvPr id="4" name="Slide Number Placeholder 3"/>
          <p:cNvSpPr>
            <a:spLocks noGrp="1"/>
          </p:cNvSpPr>
          <p:nvPr>
            <p:ph type="sldNum" sz="quarter" idx="5"/>
          </p:nvPr>
        </p:nvSpPr>
        <p:spPr/>
        <p:txBody>
          <a:bodyPr/>
          <a:lstStyle/>
          <a:p>
            <a:fld id="{5A8A1B6D-D214-4A0A-8BE4-3223AB42B37C}" type="slidenum">
              <a:rPr lang="en-US" smtClean="0"/>
              <a:t>24</a:t>
            </a:fld>
            <a:endParaRPr lang="en-US"/>
          </a:p>
        </p:txBody>
      </p:sp>
    </p:spTree>
    <p:extLst>
      <p:ext uri="{BB962C8B-B14F-4D97-AF65-F5344CB8AC3E}">
        <p14:creationId xmlns:p14="http://schemas.microsoft.com/office/powerpoint/2010/main" val="1707085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8A1B6D-D214-4A0A-8BE4-3223AB42B37C}" type="slidenum">
              <a:rPr lang="en-US" smtClean="0"/>
              <a:t>25</a:t>
            </a:fld>
            <a:endParaRPr lang="en-US"/>
          </a:p>
        </p:txBody>
      </p:sp>
    </p:spTree>
    <p:extLst>
      <p:ext uri="{BB962C8B-B14F-4D97-AF65-F5344CB8AC3E}">
        <p14:creationId xmlns:p14="http://schemas.microsoft.com/office/powerpoint/2010/main" val="2023323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8A1B6D-D214-4A0A-8BE4-3223AB42B37C}" type="slidenum">
              <a:rPr lang="en-US" smtClean="0"/>
              <a:t>26</a:t>
            </a:fld>
            <a:endParaRPr lang="en-US"/>
          </a:p>
        </p:txBody>
      </p:sp>
    </p:spTree>
    <p:extLst>
      <p:ext uri="{BB962C8B-B14F-4D97-AF65-F5344CB8AC3E}">
        <p14:creationId xmlns:p14="http://schemas.microsoft.com/office/powerpoint/2010/main" val="37545770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8A1B6D-D214-4A0A-8BE4-3223AB42B37C}" type="slidenum">
              <a:rPr lang="en-US" smtClean="0"/>
              <a:t>27</a:t>
            </a:fld>
            <a:endParaRPr lang="en-US"/>
          </a:p>
        </p:txBody>
      </p:sp>
    </p:spTree>
    <p:extLst>
      <p:ext uri="{BB962C8B-B14F-4D97-AF65-F5344CB8AC3E}">
        <p14:creationId xmlns:p14="http://schemas.microsoft.com/office/powerpoint/2010/main" val="2104862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8A1B6D-D214-4A0A-8BE4-3223AB42B37C}" type="slidenum">
              <a:rPr lang="en-US" smtClean="0"/>
              <a:t>28</a:t>
            </a:fld>
            <a:endParaRPr lang="en-US"/>
          </a:p>
        </p:txBody>
      </p:sp>
    </p:spTree>
    <p:extLst>
      <p:ext uri="{BB962C8B-B14F-4D97-AF65-F5344CB8AC3E}">
        <p14:creationId xmlns:p14="http://schemas.microsoft.com/office/powerpoint/2010/main" val="10119741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8A1B6D-D214-4A0A-8BE4-3223AB42B37C}" type="slidenum">
              <a:rPr lang="en-US" smtClean="0"/>
              <a:t>29</a:t>
            </a:fld>
            <a:endParaRPr lang="en-US"/>
          </a:p>
        </p:txBody>
      </p:sp>
    </p:spTree>
    <p:extLst>
      <p:ext uri="{BB962C8B-B14F-4D97-AF65-F5344CB8AC3E}">
        <p14:creationId xmlns:p14="http://schemas.microsoft.com/office/powerpoint/2010/main" val="1474479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8A1B6D-D214-4A0A-8BE4-3223AB42B37C}" type="slidenum">
              <a:rPr lang="en-US" smtClean="0"/>
              <a:t>3</a:t>
            </a:fld>
            <a:endParaRPr lang="en-US"/>
          </a:p>
        </p:txBody>
      </p:sp>
    </p:spTree>
    <p:extLst>
      <p:ext uri="{BB962C8B-B14F-4D97-AF65-F5344CB8AC3E}">
        <p14:creationId xmlns:p14="http://schemas.microsoft.com/office/powerpoint/2010/main" val="37057398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8A1B6D-D214-4A0A-8BE4-3223AB42B37C}" type="slidenum">
              <a:rPr lang="en-US" smtClean="0"/>
              <a:t>30</a:t>
            </a:fld>
            <a:endParaRPr lang="en-US"/>
          </a:p>
        </p:txBody>
      </p:sp>
    </p:spTree>
    <p:extLst>
      <p:ext uri="{BB962C8B-B14F-4D97-AF65-F5344CB8AC3E}">
        <p14:creationId xmlns:p14="http://schemas.microsoft.com/office/powerpoint/2010/main" val="3908142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8A1B6D-D214-4A0A-8BE4-3223AB42B37C}" type="slidenum">
              <a:rPr lang="en-US" smtClean="0"/>
              <a:t>4</a:t>
            </a:fld>
            <a:endParaRPr lang="en-US"/>
          </a:p>
        </p:txBody>
      </p:sp>
    </p:spTree>
    <p:extLst>
      <p:ext uri="{BB962C8B-B14F-4D97-AF65-F5344CB8AC3E}">
        <p14:creationId xmlns:p14="http://schemas.microsoft.com/office/powerpoint/2010/main" val="1301295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8A1B6D-D214-4A0A-8BE4-3223AB42B37C}" type="slidenum">
              <a:rPr lang="en-US" smtClean="0"/>
              <a:t>5</a:t>
            </a:fld>
            <a:endParaRPr lang="en-US"/>
          </a:p>
        </p:txBody>
      </p:sp>
    </p:spTree>
    <p:extLst>
      <p:ext uri="{BB962C8B-B14F-4D97-AF65-F5344CB8AC3E}">
        <p14:creationId xmlns:p14="http://schemas.microsoft.com/office/powerpoint/2010/main" val="1311192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8A1B6D-D214-4A0A-8BE4-3223AB42B37C}" type="slidenum">
              <a:rPr lang="en-US" smtClean="0"/>
              <a:t>6</a:t>
            </a:fld>
            <a:endParaRPr lang="en-US"/>
          </a:p>
        </p:txBody>
      </p:sp>
    </p:spTree>
    <p:extLst>
      <p:ext uri="{BB962C8B-B14F-4D97-AF65-F5344CB8AC3E}">
        <p14:creationId xmlns:p14="http://schemas.microsoft.com/office/powerpoint/2010/main" val="23731173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8A1B6D-D214-4A0A-8BE4-3223AB42B37C}" type="slidenum">
              <a:rPr lang="en-US" smtClean="0"/>
              <a:t>7</a:t>
            </a:fld>
            <a:endParaRPr lang="en-US"/>
          </a:p>
        </p:txBody>
      </p:sp>
    </p:spTree>
    <p:extLst>
      <p:ext uri="{BB962C8B-B14F-4D97-AF65-F5344CB8AC3E}">
        <p14:creationId xmlns:p14="http://schemas.microsoft.com/office/powerpoint/2010/main" val="1336372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8A1B6D-D214-4A0A-8BE4-3223AB42B37C}" type="slidenum">
              <a:rPr lang="en-US" smtClean="0"/>
              <a:t>8</a:t>
            </a:fld>
            <a:endParaRPr lang="en-US"/>
          </a:p>
        </p:txBody>
      </p:sp>
    </p:spTree>
    <p:extLst>
      <p:ext uri="{BB962C8B-B14F-4D97-AF65-F5344CB8AC3E}">
        <p14:creationId xmlns:p14="http://schemas.microsoft.com/office/powerpoint/2010/main" val="3635859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A8A1B6D-D214-4A0A-8BE4-3223AB42B37C}" type="slidenum">
              <a:rPr lang="en-US" smtClean="0"/>
              <a:t>9</a:t>
            </a:fld>
            <a:endParaRPr lang="en-US"/>
          </a:p>
        </p:txBody>
      </p:sp>
    </p:spTree>
    <p:extLst>
      <p:ext uri="{BB962C8B-B14F-4D97-AF65-F5344CB8AC3E}">
        <p14:creationId xmlns:p14="http://schemas.microsoft.com/office/powerpoint/2010/main" val="28028074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emf"/><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5.emf"/><Relationship Id="rId4"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emf"/><Relationship Id="rId4" Type="http://schemas.openxmlformats.org/officeDocument/2006/relationships/image" Target="../media/image4.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737"/>
            <a:ext cx="1061859" cy="1062060"/>
          </a:xfrm>
          <a:prstGeom prst="rect">
            <a:avLst/>
          </a:prstGeom>
        </p:spPr>
      </p:pic>
      <p:sp>
        <p:nvSpPr>
          <p:cNvPr id="22" name="Text Placeholder 9"/>
          <p:cNvSpPr>
            <a:spLocks noGrp="1"/>
          </p:cNvSpPr>
          <p:nvPr>
            <p:ph type="body" sz="quarter" idx="12" hasCustomPrompt="1"/>
          </p:nvPr>
        </p:nvSpPr>
        <p:spPr>
          <a:xfrm>
            <a:off x="493144" y="4924426"/>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grpSp>
        <p:nvGrpSpPr>
          <p:cNvPr id="7" name="Group 6">
            <a:extLst>
              <a:ext uri="{FF2B5EF4-FFF2-40B4-BE49-F238E27FC236}">
                <a16:creationId xmlns:a16="http://schemas.microsoft.com/office/drawing/2014/main" id="{500C3C4B-7EB0-A799-EF60-7E7B2A1A5D71}"/>
              </a:ext>
            </a:extLst>
          </p:cNvPr>
          <p:cNvGrpSpPr/>
          <p:nvPr userDrawn="1"/>
        </p:nvGrpSpPr>
        <p:grpSpPr>
          <a:xfrm rot="5400000" flipH="1">
            <a:off x="11994350" y="89858"/>
            <a:ext cx="108319" cy="107166"/>
            <a:chOff x="9886950" y="442913"/>
            <a:chExt cx="216694" cy="214386"/>
          </a:xfrm>
        </p:grpSpPr>
        <p:sp>
          <p:nvSpPr>
            <p:cNvPr id="2" name="Rectangle: Rounded Corners 1">
              <a:extLst>
                <a:ext uri="{FF2B5EF4-FFF2-40B4-BE49-F238E27FC236}">
                  <a16:creationId xmlns:a16="http://schemas.microsoft.com/office/drawing/2014/main" id="{A5889A1F-7953-5C39-8687-FF30BEEED6A0}"/>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Rounded Corners 4">
              <a:extLst>
                <a:ext uri="{FF2B5EF4-FFF2-40B4-BE49-F238E27FC236}">
                  <a16:creationId xmlns:a16="http://schemas.microsoft.com/office/drawing/2014/main" id="{F2EFB534-7696-D26C-4ED3-9370C4BF548C}"/>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6" name="Rectangle: Rounded Corners 5">
              <a:extLst>
                <a:ext uri="{FF2B5EF4-FFF2-40B4-BE49-F238E27FC236}">
                  <a16:creationId xmlns:a16="http://schemas.microsoft.com/office/drawing/2014/main" id="{7CEBF6C9-F2A0-D7EA-46F2-E2BED25E4EEB}"/>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8" name="Picture 7">
            <a:extLst>
              <a:ext uri="{FF2B5EF4-FFF2-40B4-BE49-F238E27FC236}">
                <a16:creationId xmlns:a16="http://schemas.microsoft.com/office/drawing/2014/main" id="{AFC287AC-3830-D280-1DFB-099F1C622FCC}"/>
              </a:ext>
            </a:extLst>
          </p:cNvPr>
          <p:cNvPicPr>
            <a:picLocks noChangeAspect="1"/>
          </p:cNvPicPr>
          <p:nvPr userDrawn="1"/>
        </p:nvPicPr>
        <p:blipFill>
          <a:blip r:embed="rId3"/>
          <a:stretch>
            <a:fillRect/>
          </a:stretch>
        </p:blipFill>
        <p:spPr>
          <a:xfrm>
            <a:off x="2585036" y="6478830"/>
            <a:ext cx="9326880" cy="118101"/>
          </a:xfrm>
          <a:prstGeom prst="rect">
            <a:avLst/>
          </a:prstGeom>
        </p:spPr>
      </p:pic>
      <p:sp>
        <p:nvSpPr>
          <p:cNvPr id="9" name="Slide Number Placeholder 5">
            <a:extLst>
              <a:ext uri="{FF2B5EF4-FFF2-40B4-BE49-F238E27FC236}">
                <a16:creationId xmlns:a16="http://schemas.microsoft.com/office/drawing/2014/main" id="{FC61D4A3-C96E-946C-BF56-14B0317E483A}"/>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10" name="Rectangle 9">
            <a:extLst>
              <a:ext uri="{FF2B5EF4-FFF2-40B4-BE49-F238E27FC236}">
                <a16:creationId xmlns:a16="http://schemas.microsoft.com/office/drawing/2014/main" id="{4DFDF354-0251-FE65-2C5F-25380E57F03B}"/>
              </a:ext>
            </a:extLst>
          </p:cNvPr>
          <p:cNvSpPr/>
          <p:nvPr userDrawn="1"/>
        </p:nvSpPr>
        <p:spPr>
          <a:xfrm>
            <a:off x="159152" y="6474526"/>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grpSp>
        <p:nvGrpSpPr>
          <p:cNvPr id="13" name="Group 12">
            <a:extLst>
              <a:ext uri="{FF2B5EF4-FFF2-40B4-BE49-F238E27FC236}">
                <a16:creationId xmlns:a16="http://schemas.microsoft.com/office/drawing/2014/main" id="{076B934B-7F60-9EFE-CEAF-A531BBACD851}"/>
              </a:ext>
            </a:extLst>
          </p:cNvPr>
          <p:cNvGrpSpPr/>
          <p:nvPr userDrawn="1"/>
        </p:nvGrpSpPr>
        <p:grpSpPr>
          <a:xfrm>
            <a:off x="817687" y="6410860"/>
            <a:ext cx="2760487" cy="403790"/>
            <a:chOff x="741485" y="6410864"/>
            <a:chExt cx="2760487" cy="403791"/>
          </a:xfrm>
        </p:grpSpPr>
        <p:sp>
          <p:nvSpPr>
            <p:cNvPr id="14" name="TextBox 13">
              <a:extLst>
                <a:ext uri="{FF2B5EF4-FFF2-40B4-BE49-F238E27FC236}">
                  <a16:creationId xmlns:a16="http://schemas.microsoft.com/office/drawing/2014/main" id="{8BAF9606-2A17-830C-304D-88D56EDB1C47}"/>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44ADAA7A-04F6-2616-50B0-A84AF6F98FE9}"/>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6BF1CC2D-4F33-60C3-D015-EE4B3346464B}"/>
              </a:ext>
            </a:extLst>
          </p:cNvPr>
          <p:cNvSpPr txBox="1"/>
          <p:nvPr userDrawn="1"/>
        </p:nvSpPr>
        <p:spPr>
          <a:xfrm>
            <a:off x="10529596" y="6467841"/>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7" name="Date Placeholder 3">
            <a:extLst>
              <a:ext uri="{FF2B5EF4-FFF2-40B4-BE49-F238E27FC236}">
                <a16:creationId xmlns:a16="http://schemas.microsoft.com/office/drawing/2014/main" id="{1C43A459-4626-2124-180B-282157DA3337}"/>
              </a:ext>
            </a:extLst>
          </p:cNvPr>
          <p:cNvSpPr>
            <a:spLocks noGrp="1"/>
          </p:cNvSpPr>
          <p:nvPr>
            <p:ph type="dt" sz="half" idx="10"/>
          </p:nvPr>
        </p:nvSpPr>
        <p:spPr>
          <a:xfrm>
            <a:off x="1218484" y="6548264"/>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12/21/2025</a:t>
            </a:fld>
            <a:endParaRPr lang="en-US"/>
          </a:p>
        </p:txBody>
      </p:sp>
      <p:sp>
        <p:nvSpPr>
          <p:cNvPr id="18" name="Footer Placeholder 4">
            <a:extLst>
              <a:ext uri="{FF2B5EF4-FFF2-40B4-BE49-F238E27FC236}">
                <a16:creationId xmlns:a16="http://schemas.microsoft.com/office/drawing/2014/main" id="{386F145B-841B-1EA7-87E9-B007B9A54080}"/>
              </a:ext>
            </a:extLst>
          </p:cNvPr>
          <p:cNvSpPr>
            <a:spLocks noGrp="1"/>
          </p:cNvSpPr>
          <p:nvPr>
            <p:ph type="ftr" sz="quarter" idx="11"/>
          </p:nvPr>
        </p:nvSpPr>
        <p:spPr>
          <a:xfrm>
            <a:off x="4038600" y="6548264"/>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23677854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 Left">
    <p:spTree>
      <p:nvGrpSpPr>
        <p:cNvPr id="1" name=""/>
        <p:cNvGrpSpPr/>
        <p:nvPr/>
      </p:nvGrpSpPr>
      <p:grpSpPr>
        <a:xfrm>
          <a:off x="0" y="0"/>
          <a:ext cx="0" cy="0"/>
          <a:chOff x="0" y="0"/>
          <a:chExt cx="0" cy="0"/>
        </a:xfrm>
      </p:grpSpPr>
      <p:sp>
        <p:nvSpPr>
          <p:cNvPr id="3" name="Picture Placeholder 2"/>
          <p:cNvSpPr>
            <a:spLocks noGrp="1"/>
          </p:cNvSpPr>
          <p:nvPr>
            <p:ph type="pic" sz="quarter" idx="12" hasCustomPrompt="1"/>
          </p:nvPr>
        </p:nvSpPr>
        <p:spPr>
          <a:xfrm>
            <a:off x="0" y="0"/>
            <a:ext cx="4787900" cy="6858000"/>
          </a:xfrm>
        </p:spPr>
        <p:txBody>
          <a:bodyPr anchor="ctr" anchorCtr="0"/>
          <a:lstStyle>
            <a:lvl1pPr marL="0" indent="0" algn="ctr">
              <a:buNone/>
              <a:defRPr/>
            </a:lvl1pPr>
          </a:lstStyle>
          <a:p>
            <a:r>
              <a:rPr lang="en-US"/>
              <a:t>Chèn ảnh</a:t>
            </a:r>
          </a:p>
        </p:txBody>
      </p:sp>
      <p:sp>
        <p:nvSpPr>
          <p:cNvPr id="16" name="Title 1"/>
          <p:cNvSpPr>
            <a:spLocks noGrp="1"/>
          </p:cNvSpPr>
          <p:nvPr>
            <p:ph type="ctrTitle" hasCustomPrompt="1"/>
          </p:nvPr>
        </p:nvSpPr>
        <p:spPr>
          <a:xfrm>
            <a:off x="5626100" y="1109534"/>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626098" y="2870071"/>
            <a:ext cx="5959480" cy="2502381"/>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7" name="Rectangle 16"/>
          <p:cNvSpPr/>
          <p:nvPr userDrawn="1"/>
        </p:nvSpPr>
        <p:spPr>
          <a:xfrm>
            <a:off x="4787901" y="0"/>
            <a:ext cx="116779" cy="685800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5106" y="241301"/>
            <a:ext cx="292100" cy="292100"/>
          </a:xfrm>
          <a:prstGeom prst="rect">
            <a:avLst/>
          </a:prstGeom>
        </p:spPr>
      </p:pic>
      <p:pic>
        <p:nvPicPr>
          <p:cNvPr id="22" name="Picture 21"/>
          <p:cNvPicPr>
            <a:picLocks noChangeAspect="1"/>
          </p:cNvPicPr>
          <p:nvPr userDrawn="1"/>
        </p:nvPicPr>
        <p:blipFill>
          <a:blip r:embed="rId3"/>
          <a:stretch>
            <a:fillRect/>
          </a:stretch>
        </p:blipFill>
        <p:spPr>
          <a:xfrm>
            <a:off x="11987785" y="93588"/>
            <a:ext cx="107165" cy="107007"/>
          </a:xfrm>
          <a:prstGeom prst="rect">
            <a:avLst/>
          </a:prstGeom>
        </p:spPr>
      </p:pic>
      <p:sp>
        <p:nvSpPr>
          <p:cNvPr id="2" name="Slide Number Placeholder 5">
            <a:extLst>
              <a:ext uri="{FF2B5EF4-FFF2-40B4-BE49-F238E27FC236}">
                <a16:creationId xmlns:a16="http://schemas.microsoft.com/office/drawing/2014/main" id="{7666FBEF-96D4-A728-F979-1B9E3C584618}"/>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4" name="Rectangle 3">
            <a:extLst>
              <a:ext uri="{FF2B5EF4-FFF2-40B4-BE49-F238E27FC236}">
                <a16:creationId xmlns:a16="http://schemas.microsoft.com/office/drawing/2014/main" id="{68E8E8DD-CE54-0055-2BF7-151D57DF8BD3}"/>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5" name="Rectangle 4">
            <a:extLst>
              <a:ext uri="{FF2B5EF4-FFF2-40B4-BE49-F238E27FC236}">
                <a16:creationId xmlns:a16="http://schemas.microsoft.com/office/drawing/2014/main" id="{D272301E-8D74-6168-3E37-23F22C232E8A}"/>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6" name="Slide Number Placeholder 5">
            <a:extLst>
              <a:ext uri="{FF2B5EF4-FFF2-40B4-BE49-F238E27FC236}">
                <a16:creationId xmlns:a16="http://schemas.microsoft.com/office/drawing/2014/main" id="{1E1F16EF-BF90-0E2D-8C37-9F7F65B32C5A}"/>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24C6974A-DD6E-7CB5-8FD4-600450267DC0}"/>
              </a:ext>
            </a:extLst>
          </p:cNvPr>
          <p:cNvGrpSpPr/>
          <p:nvPr userDrawn="1"/>
        </p:nvGrpSpPr>
        <p:grpSpPr>
          <a:xfrm>
            <a:off x="817687" y="6410860"/>
            <a:ext cx="2760487" cy="403790"/>
            <a:chOff x="741485" y="6410864"/>
            <a:chExt cx="2760487" cy="403791"/>
          </a:xfrm>
        </p:grpSpPr>
        <p:sp>
          <p:nvSpPr>
            <p:cNvPr id="8" name="TextBox 7">
              <a:extLst>
                <a:ext uri="{FF2B5EF4-FFF2-40B4-BE49-F238E27FC236}">
                  <a16:creationId xmlns:a16="http://schemas.microsoft.com/office/drawing/2014/main" id="{56196367-A723-A537-EB98-81ACB69748FB}"/>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E466BEA6-14C4-AF23-E4A2-9D451D536F01}"/>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C8362F22-F1FE-F284-D164-71325E2FE29A}"/>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C52A85AC-B7B7-482A-12B3-980D59815FDD}"/>
              </a:ext>
            </a:extLst>
          </p:cNvPr>
          <p:cNvPicPr>
            <a:picLocks noChangeAspect="1"/>
          </p:cNvPicPr>
          <p:nvPr userDrawn="1"/>
        </p:nvPicPr>
        <p:blipFill>
          <a:blip r:embed="rId4"/>
          <a:stretch>
            <a:fillRect/>
          </a:stretch>
        </p:blipFill>
        <p:spPr>
          <a:xfrm>
            <a:off x="2583393" y="6481986"/>
            <a:ext cx="9339545" cy="118261"/>
          </a:xfrm>
          <a:prstGeom prst="rect">
            <a:avLst/>
          </a:prstGeom>
        </p:spPr>
      </p:pic>
      <p:sp>
        <p:nvSpPr>
          <p:cNvPr id="12" name="Date Placeholder 3">
            <a:extLst>
              <a:ext uri="{FF2B5EF4-FFF2-40B4-BE49-F238E27FC236}">
                <a16:creationId xmlns:a16="http://schemas.microsoft.com/office/drawing/2014/main" id="{BF6D7656-F800-D94D-225F-EDD31055092D}"/>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3" name="Footer Placeholder 4">
            <a:extLst>
              <a:ext uri="{FF2B5EF4-FFF2-40B4-BE49-F238E27FC236}">
                <a16:creationId xmlns:a16="http://schemas.microsoft.com/office/drawing/2014/main" id="{7D4C748E-C498-F3D1-FA1A-8DE0452D33B4}"/>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50931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Picture Left">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F9E864A0-20A2-BDEB-4706-A5E83DDFA48B}"/>
              </a:ext>
            </a:extLst>
          </p:cNvPr>
          <p:cNvPicPr>
            <a:picLocks noChangeAspect="1"/>
          </p:cNvPicPr>
          <p:nvPr userDrawn="1"/>
        </p:nvPicPr>
        <p:blipFill>
          <a:blip r:embed="rId2">
            <a:duotone>
              <a:schemeClr val="bg2">
                <a:shade val="45000"/>
                <a:satMod val="135000"/>
              </a:schemeClr>
              <a:prstClr val="white"/>
            </a:duotone>
          </a:blip>
          <a:stretch>
            <a:fillRect/>
          </a:stretch>
        </p:blipFill>
        <p:spPr>
          <a:xfrm rot="2700000">
            <a:off x="781864" y="1310095"/>
            <a:ext cx="3916148" cy="3910374"/>
          </a:xfrm>
          <a:prstGeom prst="rect">
            <a:avLst/>
          </a:prstGeom>
        </p:spPr>
      </p:pic>
      <p:sp>
        <p:nvSpPr>
          <p:cNvPr id="16" name="Title 1"/>
          <p:cNvSpPr>
            <a:spLocks noGrp="1"/>
          </p:cNvSpPr>
          <p:nvPr>
            <p:ph type="ctrTitle" hasCustomPrompt="1"/>
          </p:nvPr>
        </p:nvSpPr>
        <p:spPr>
          <a:xfrm>
            <a:off x="5575300" y="769938"/>
            <a:ext cx="595947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p:ph type="subTitle" idx="1" hasCustomPrompt="1"/>
          </p:nvPr>
        </p:nvSpPr>
        <p:spPr>
          <a:xfrm>
            <a:off x="5575298" y="2530474"/>
            <a:ext cx="5959480" cy="3550350"/>
          </a:xfrm>
        </p:spPr>
        <p:txBody>
          <a:bodyPr anchor="t" anchorCtr="0">
            <a:noAutofit/>
          </a:bodyPr>
          <a:lstStyle>
            <a:lvl1pPr marL="0" indent="0" algn="just">
              <a:lnSpc>
                <a:spcPct val="100000"/>
              </a:lnSpc>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22" name="Picture 21"/>
          <p:cNvPicPr>
            <a:picLocks noChangeAspect="1"/>
          </p:cNvPicPr>
          <p:nvPr userDrawn="1"/>
        </p:nvPicPr>
        <p:blipFill>
          <a:blip r:embed="rId2"/>
          <a:stretch>
            <a:fillRect/>
          </a:stretch>
        </p:blipFill>
        <p:spPr>
          <a:xfrm>
            <a:off x="11987785" y="93588"/>
            <a:ext cx="107165" cy="107007"/>
          </a:xfrm>
          <a:prstGeom prst="rect">
            <a:avLst/>
          </a:prstGeom>
        </p:spPr>
      </p:pic>
      <p:sp>
        <p:nvSpPr>
          <p:cNvPr id="23" name="Picture Placeholder 22">
            <a:extLst>
              <a:ext uri="{FF2B5EF4-FFF2-40B4-BE49-F238E27FC236}">
                <a16:creationId xmlns:a16="http://schemas.microsoft.com/office/drawing/2014/main" id="{8A90EEE0-CD8C-2ACB-25F9-50BB8997F9B6}"/>
              </a:ext>
            </a:extLst>
          </p:cNvPr>
          <p:cNvSpPr>
            <a:spLocks noGrp="1"/>
          </p:cNvSpPr>
          <p:nvPr>
            <p:ph type="pic" sz="quarter" idx="12" hasCustomPrompt="1"/>
          </p:nvPr>
        </p:nvSpPr>
        <p:spPr>
          <a:xfrm>
            <a:off x="438976" y="127568"/>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4" name="Picture Placeholder 22">
            <a:extLst>
              <a:ext uri="{FF2B5EF4-FFF2-40B4-BE49-F238E27FC236}">
                <a16:creationId xmlns:a16="http://schemas.microsoft.com/office/drawing/2014/main" id="{DDDAF3A5-8C80-403E-4204-D45A798228F3}"/>
              </a:ext>
            </a:extLst>
          </p:cNvPr>
          <p:cNvSpPr>
            <a:spLocks noGrp="1"/>
          </p:cNvSpPr>
          <p:nvPr>
            <p:ph type="pic" sz="quarter" idx="13" hasCustomPrompt="1"/>
          </p:nvPr>
        </p:nvSpPr>
        <p:spPr>
          <a:xfrm>
            <a:off x="438976" y="3365543"/>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sp>
        <p:nvSpPr>
          <p:cNvPr id="25" name="Picture Placeholder 22">
            <a:extLst>
              <a:ext uri="{FF2B5EF4-FFF2-40B4-BE49-F238E27FC236}">
                <a16:creationId xmlns:a16="http://schemas.microsoft.com/office/drawing/2014/main" id="{1442A5B8-CFC4-5FD2-2AD5-A6E2BE31C3D6}"/>
              </a:ext>
            </a:extLst>
          </p:cNvPr>
          <p:cNvSpPr>
            <a:spLocks noGrp="1"/>
          </p:cNvSpPr>
          <p:nvPr>
            <p:ph type="pic" sz="quarter" idx="14" hasCustomPrompt="1"/>
          </p:nvPr>
        </p:nvSpPr>
        <p:spPr>
          <a:xfrm>
            <a:off x="2032811" y="1752381"/>
            <a:ext cx="2971800" cy="2971800"/>
          </a:xfrm>
          <a:prstGeom prst="diamond">
            <a:avLst/>
          </a:prstGeom>
          <a:ln>
            <a:noFill/>
          </a:ln>
        </p:spPr>
        <p:txBody>
          <a:bodyPr anchor="ctr" anchorCtr="0">
            <a:normAutofit/>
          </a:bodyPr>
          <a:lstStyle>
            <a:lvl1pPr marL="0" indent="0" algn="ctr">
              <a:buNone/>
              <a:defRPr sz="2400"/>
            </a:lvl1pPr>
          </a:lstStyle>
          <a:p>
            <a:r>
              <a:rPr lang="en-US"/>
              <a:t>Chèn ảnh</a:t>
            </a:r>
          </a:p>
        </p:txBody>
      </p:sp>
      <p:pic>
        <p:nvPicPr>
          <p:cNvPr id="26" name="Picture 25">
            <a:extLst>
              <a:ext uri="{FF2B5EF4-FFF2-40B4-BE49-F238E27FC236}">
                <a16:creationId xmlns:a16="http://schemas.microsoft.com/office/drawing/2014/main" id="{18BE5A7E-5F20-6A38-5D19-14DA476864CA}"/>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102776" y="2393664"/>
            <a:ext cx="1716960" cy="1717475"/>
          </a:xfrm>
          <a:prstGeom prst="rect">
            <a:avLst/>
          </a:prstGeom>
        </p:spPr>
      </p:pic>
      <p:sp>
        <p:nvSpPr>
          <p:cNvPr id="2" name="Slide Number Placeholder 5">
            <a:extLst>
              <a:ext uri="{FF2B5EF4-FFF2-40B4-BE49-F238E27FC236}">
                <a16:creationId xmlns:a16="http://schemas.microsoft.com/office/drawing/2014/main" id="{09D97C13-D91F-4682-B432-81FF1B14B495}"/>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3" name="Rectangle 2">
            <a:extLst>
              <a:ext uri="{FF2B5EF4-FFF2-40B4-BE49-F238E27FC236}">
                <a16:creationId xmlns:a16="http://schemas.microsoft.com/office/drawing/2014/main" id="{2684DFD5-27A7-C363-7007-2DC193A3EAFE}"/>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4" name="Rectangle 3">
            <a:extLst>
              <a:ext uri="{FF2B5EF4-FFF2-40B4-BE49-F238E27FC236}">
                <a16:creationId xmlns:a16="http://schemas.microsoft.com/office/drawing/2014/main" id="{8316999E-E9FF-973E-7101-9B1C41997646}"/>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5" name="Slide Number Placeholder 5">
            <a:extLst>
              <a:ext uri="{FF2B5EF4-FFF2-40B4-BE49-F238E27FC236}">
                <a16:creationId xmlns:a16="http://schemas.microsoft.com/office/drawing/2014/main" id="{766026A7-B4F0-EAA7-6E24-26FFBCA763F1}"/>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8FF0E9D6-6802-7688-2B57-6C08D5DA59C9}"/>
              </a:ext>
            </a:extLst>
          </p:cNvPr>
          <p:cNvGrpSpPr/>
          <p:nvPr userDrawn="1"/>
        </p:nvGrpSpPr>
        <p:grpSpPr>
          <a:xfrm>
            <a:off x="817687" y="6410860"/>
            <a:ext cx="2760487" cy="403790"/>
            <a:chOff x="741485" y="6410864"/>
            <a:chExt cx="2760487" cy="403791"/>
          </a:xfrm>
        </p:grpSpPr>
        <p:sp>
          <p:nvSpPr>
            <p:cNvPr id="7" name="TextBox 6">
              <a:extLst>
                <a:ext uri="{FF2B5EF4-FFF2-40B4-BE49-F238E27FC236}">
                  <a16:creationId xmlns:a16="http://schemas.microsoft.com/office/drawing/2014/main" id="{6E658449-E3D8-FD81-A0DE-693514AECD38}"/>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3B45509-564D-FF36-7D23-E19C5706B85B}"/>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034F2291-6314-C1AD-04AC-4C2F36AFBCE5}"/>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60D81222-A6F3-0F0F-54F8-3440A58FEE7D}"/>
              </a:ext>
            </a:extLst>
          </p:cNvPr>
          <p:cNvPicPr>
            <a:picLocks noChangeAspect="1"/>
          </p:cNvPicPr>
          <p:nvPr userDrawn="1"/>
        </p:nvPicPr>
        <p:blipFill>
          <a:blip r:embed="rId4"/>
          <a:stretch>
            <a:fillRect/>
          </a:stretch>
        </p:blipFill>
        <p:spPr>
          <a:xfrm>
            <a:off x="2583393" y="6481986"/>
            <a:ext cx="9339545" cy="118261"/>
          </a:xfrm>
          <a:prstGeom prst="rect">
            <a:avLst/>
          </a:prstGeom>
        </p:spPr>
      </p:pic>
      <p:sp>
        <p:nvSpPr>
          <p:cNvPr id="11" name="Date Placeholder 3">
            <a:extLst>
              <a:ext uri="{FF2B5EF4-FFF2-40B4-BE49-F238E27FC236}">
                <a16:creationId xmlns:a16="http://schemas.microsoft.com/office/drawing/2014/main" id="{15F7985F-5BDC-B2DF-EE61-A86912B6894F}"/>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2" name="Footer Placeholder 4">
            <a:extLst>
              <a:ext uri="{FF2B5EF4-FFF2-40B4-BE49-F238E27FC236}">
                <a16:creationId xmlns:a16="http://schemas.microsoft.com/office/drawing/2014/main" id="{3F3C7577-EE0C-2234-C1BF-DA9C643EE268}"/>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54137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ue Left">
    <p:spTree>
      <p:nvGrpSpPr>
        <p:cNvPr id="1" name=""/>
        <p:cNvGrpSpPr/>
        <p:nvPr/>
      </p:nvGrpSpPr>
      <p:grpSpPr>
        <a:xfrm>
          <a:off x="0" y="0"/>
          <a:ext cx="0" cy="0"/>
          <a:chOff x="0" y="0"/>
          <a:chExt cx="0" cy="0"/>
        </a:xfrm>
      </p:grpSpPr>
      <p:grpSp>
        <p:nvGrpSpPr>
          <p:cNvPr id="15" name="Group 14"/>
          <p:cNvGrpSpPr/>
          <p:nvPr userDrawn="1"/>
        </p:nvGrpSpPr>
        <p:grpSpPr>
          <a:xfrm>
            <a:off x="170156" y="134614"/>
            <a:ext cx="3918888" cy="6192390"/>
            <a:chOff x="125766" y="134614"/>
            <a:chExt cx="3918888" cy="6192390"/>
          </a:xfrm>
        </p:grpSpPr>
        <p:sp>
          <p:nvSpPr>
            <p:cNvPr id="16" name="Rectangle 15"/>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17" name="Rectangle 16"/>
            <p:cNvSpPr/>
            <p:nvPr userDrawn="1"/>
          </p:nvSpPr>
          <p:spPr>
            <a:xfrm>
              <a:off x="125766" y="134614"/>
              <a:ext cx="3918888" cy="5488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grpSp>
      <p:sp>
        <p:nvSpPr>
          <p:cNvPr id="3" name="Subtitle 2"/>
          <p:cNvSpPr>
            <a:spLocks noGrp="1"/>
          </p:cNvSpPr>
          <p:nvPr>
            <p:ph type="subTitle" idx="1" hasCustomPrompt="1"/>
          </p:nvPr>
        </p:nvSpPr>
        <p:spPr>
          <a:xfrm>
            <a:off x="423334" y="2190751"/>
            <a:ext cx="3335867" cy="3761528"/>
          </a:xfrm>
        </p:spPr>
        <p:txBody>
          <a:bodyPr>
            <a:normAutofit/>
          </a:bodyPr>
          <a:lstStyle>
            <a:lvl1pPr marL="0" indent="0" algn="l">
              <a:lnSpc>
                <a:spcPct val="10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423333" y="481808"/>
            <a:ext cx="3335866" cy="1570038"/>
          </a:xfrm>
        </p:spPr>
        <p:txBody>
          <a:bodyPr anchor="b" anchorCtr="0">
            <a:noAutofit/>
          </a:bodyPr>
          <a:lstStyle>
            <a:lvl1pPr algn="l">
              <a:defRPr sz="2800" b="1">
                <a:solidFill>
                  <a:schemeClr val="bg1"/>
                </a:solidFill>
                <a:latin typeface="K2D" panose="00000500000000000000" pitchFamily="2" charset="-34"/>
              </a:defRPr>
            </a:lvl1pPr>
          </a:lstStyle>
          <a:p>
            <a:r>
              <a:rPr lang="en-US"/>
              <a:t>Tiêu đề</a:t>
            </a:r>
            <a:endParaRPr lang="en-US" dirty="0"/>
          </a:p>
        </p:txBody>
      </p:sp>
      <p:sp>
        <p:nvSpPr>
          <p:cNvPr id="10" name="Content Placeholder 9"/>
          <p:cNvSpPr>
            <a:spLocks noGrp="1"/>
          </p:cNvSpPr>
          <p:nvPr>
            <p:ph sz="quarter" idx="12" hasCustomPrompt="1"/>
          </p:nvPr>
        </p:nvSpPr>
        <p:spPr>
          <a:xfrm>
            <a:off x="4210050" y="1233578"/>
            <a:ext cx="7685088" cy="4882552"/>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857565" y="285479"/>
            <a:ext cx="457200" cy="457200"/>
          </a:xfrm>
          <a:prstGeom prst="rect">
            <a:avLst/>
          </a:prstGeom>
        </p:spPr>
      </p:pic>
      <p:pic>
        <p:nvPicPr>
          <p:cNvPr id="23" name="Picture 22"/>
          <p:cNvPicPr>
            <a:picLocks noChangeAspect="1"/>
          </p:cNvPicPr>
          <p:nvPr userDrawn="1"/>
        </p:nvPicPr>
        <p:blipFill>
          <a:blip r:embed="rId3"/>
          <a:stretch>
            <a:fillRect/>
          </a:stretch>
        </p:blipFill>
        <p:spPr>
          <a:xfrm>
            <a:off x="11987785" y="93588"/>
            <a:ext cx="107165" cy="107007"/>
          </a:xfrm>
          <a:prstGeom prst="rect">
            <a:avLst/>
          </a:prstGeom>
        </p:spPr>
      </p:pic>
      <p:sp>
        <p:nvSpPr>
          <p:cNvPr id="4" name="Slide Number Placeholder 5">
            <a:extLst>
              <a:ext uri="{FF2B5EF4-FFF2-40B4-BE49-F238E27FC236}">
                <a16:creationId xmlns:a16="http://schemas.microsoft.com/office/drawing/2014/main" id="{555DA46C-D8B6-7CFC-66B8-7CB0661BDC50}"/>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5" name="Rectangle 4">
            <a:extLst>
              <a:ext uri="{FF2B5EF4-FFF2-40B4-BE49-F238E27FC236}">
                <a16:creationId xmlns:a16="http://schemas.microsoft.com/office/drawing/2014/main" id="{C520D40A-2E3B-C7A9-C896-AB297CD1D502}"/>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6" name="Rectangle 5">
            <a:extLst>
              <a:ext uri="{FF2B5EF4-FFF2-40B4-BE49-F238E27FC236}">
                <a16:creationId xmlns:a16="http://schemas.microsoft.com/office/drawing/2014/main" id="{90772D73-D33F-3CF1-F2EC-3AB49AB0A3E2}"/>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7" name="Slide Number Placeholder 5">
            <a:extLst>
              <a:ext uri="{FF2B5EF4-FFF2-40B4-BE49-F238E27FC236}">
                <a16:creationId xmlns:a16="http://schemas.microsoft.com/office/drawing/2014/main" id="{C3B7BB71-C74C-F574-53FD-686AF1FFDDB1}"/>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D2F3CACD-6A80-FFA4-A1A8-D43F712955F4}"/>
              </a:ext>
            </a:extLst>
          </p:cNvPr>
          <p:cNvGrpSpPr/>
          <p:nvPr userDrawn="1"/>
        </p:nvGrpSpPr>
        <p:grpSpPr>
          <a:xfrm>
            <a:off x="817687" y="6410860"/>
            <a:ext cx="2760487" cy="403790"/>
            <a:chOff x="741485" y="6410864"/>
            <a:chExt cx="2760487" cy="403791"/>
          </a:xfrm>
        </p:grpSpPr>
        <p:sp>
          <p:nvSpPr>
            <p:cNvPr id="9" name="TextBox 8">
              <a:extLst>
                <a:ext uri="{FF2B5EF4-FFF2-40B4-BE49-F238E27FC236}">
                  <a16:creationId xmlns:a16="http://schemas.microsoft.com/office/drawing/2014/main" id="{8FAEB09F-CD5E-7ADC-1B2F-8965E3D71282}"/>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1" name="TextBox 10">
              <a:extLst>
                <a:ext uri="{FF2B5EF4-FFF2-40B4-BE49-F238E27FC236}">
                  <a16:creationId xmlns:a16="http://schemas.microsoft.com/office/drawing/2014/main" id="{D6F64E0D-6262-6968-C324-91B0C29DAE29}"/>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2" name="TextBox 11">
            <a:extLst>
              <a:ext uri="{FF2B5EF4-FFF2-40B4-BE49-F238E27FC236}">
                <a16:creationId xmlns:a16="http://schemas.microsoft.com/office/drawing/2014/main" id="{46ACF565-7282-52D8-2F87-9979EB7D22E4}"/>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3" name="Picture 12">
            <a:extLst>
              <a:ext uri="{FF2B5EF4-FFF2-40B4-BE49-F238E27FC236}">
                <a16:creationId xmlns:a16="http://schemas.microsoft.com/office/drawing/2014/main" id="{F5EB52C3-46A3-8597-EB48-A059B972B610}"/>
              </a:ext>
            </a:extLst>
          </p:cNvPr>
          <p:cNvPicPr>
            <a:picLocks noChangeAspect="1"/>
          </p:cNvPicPr>
          <p:nvPr userDrawn="1"/>
        </p:nvPicPr>
        <p:blipFill>
          <a:blip r:embed="rId4"/>
          <a:stretch>
            <a:fillRect/>
          </a:stretch>
        </p:blipFill>
        <p:spPr>
          <a:xfrm>
            <a:off x="2583393" y="6481986"/>
            <a:ext cx="9339545" cy="118261"/>
          </a:xfrm>
          <a:prstGeom prst="rect">
            <a:avLst/>
          </a:prstGeom>
        </p:spPr>
      </p:pic>
      <p:sp>
        <p:nvSpPr>
          <p:cNvPr id="14" name="Date Placeholder 3">
            <a:extLst>
              <a:ext uri="{FF2B5EF4-FFF2-40B4-BE49-F238E27FC236}">
                <a16:creationId xmlns:a16="http://schemas.microsoft.com/office/drawing/2014/main" id="{F417CD2D-3662-2AA5-03DA-B7DB71FD4D11}"/>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8" name="Footer Placeholder 4">
            <a:extLst>
              <a:ext uri="{FF2B5EF4-FFF2-40B4-BE49-F238E27FC236}">
                <a16:creationId xmlns:a16="http://schemas.microsoft.com/office/drawing/2014/main" id="{176764BE-F724-71A0-BE05-2D8CD35F4D59}"/>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75906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icture Top">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134613"/>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grpSp>
      <p:sp>
        <p:nvSpPr>
          <p:cNvPr id="3" name="Subtitle 2"/>
          <p:cNvSpPr>
            <a:spLocks noGrp="1"/>
          </p:cNvSpPr>
          <p:nvPr>
            <p:ph type="subTitle" idx="1" hasCustomPrompt="1"/>
          </p:nvPr>
        </p:nvSpPr>
        <p:spPr>
          <a:xfrm>
            <a:off x="6191252" y="465935"/>
            <a:ext cx="5229225" cy="1634339"/>
          </a:xfrm>
        </p:spPr>
        <p:txBody>
          <a:bodyPr wrap="square">
            <a:no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24707" y="3223632"/>
            <a:ext cx="4928369"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25089" y="438151"/>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24706" y="3062972"/>
            <a:ext cx="4927984"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pic>
        <p:nvPicPr>
          <p:cNvPr id="21" name="Picture 20">
            <a:extLst>
              <a:ext uri="{FF2B5EF4-FFF2-40B4-BE49-F238E27FC236}">
                <a16:creationId xmlns:a16="http://schemas.microsoft.com/office/drawing/2014/main" id="{9DE2B706-8307-6ED5-F877-389B0B297961}"/>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7069468" y="2644402"/>
            <a:ext cx="3453753" cy="3402396"/>
          </a:xfrm>
          <a:prstGeom prst="rect">
            <a:avLst/>
          </a:prstGeom>
        </p:spPr>
      </p:pic>
      <p:pic>
        <p:nvPicPr>
          <p:cNvPr id="37" name="Picture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353815" y="2177429"/>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5" y="93588"/>
            <a:ext cx="107165" cy="107007"/>
          </a:xfrm>
          <a:prstGeom prst="rect">
            <a:avLst/>
          </a:prstGeom>
        </p:spPr>
      </p:pic>
      <p:sp>
        <p:nvSpPr>
          <p:cNvPr id="5" name="Slide Number Placeholder 5">
            <a:extLst>
              <a:ext uri="{FF2B5EF4-FFF2-40B4-BE49-F238E27FC236}">
                <a16:creationId xmlns:a16="http://schemas.microsoft.com/office/drawing/2014/main" id="{A5B4C324-3C81-EE05-863B-0BFD10068AD0}"/>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6" name="Rectangle 5">
            <a:extLst>
              <a:ext uri="{FF2B5EF4-FFF2-40B4-BE49-F238E27FC236}">
                <a16:creationId xmlns:a16="http://schemas.microsoft.com/office/drawing/2014/main" id="{7CC62863-B89C-435F-F151-714E85DDC0DE}"/>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7" name="Rectangle 6">
            <a:extLst>
              <a:ext uri="{FF2B5EF4-FFF2-40B4-BE49-F238E27FC236}">
                <a16:creationId xmlns:a16="http://schemas.microsoft.com/office/drawing/2014/main" id="{54D858D0-591A-DB7C-B0CF-EC5885EF6AA5}"/>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10" name="Slide Number Placeholder 5">
            <a:extLst>
              <a:ext uri="{FF2B5EF4-FFF2-40B4-BE49-F238E27FC236}">
                <a16:creationId xmlns:a16="http://schemas.microsoft.com/office/drawing/2014/main" id="{91B9E2AA-8C7B-B434-371B-D07F8E42BC7D}"/>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E048CFE-B19B-7653-369A-1274DDC6A672}"/>
              </a:ext>
            </a:extLst>
          </p:cNvPr>
          <p:cNvGrpSpPr/>
          <p:nvPr userDrawn="1"/>
        </p:nvGrpSpPr>
        <p:grpSpPr>
          <a:xfrm>
            <a:off x="817687" y="6410860"/>
            <a:ext cx="2760487" cy="403790"/>
            <a:chOff x="741485" y="6410864"/>
            <a:chExt cx="2760487" cy="403791"/>
          </a:xfrm>
        </p:grpSpPr>
        <p:sp>
          <p:nvSpPr>
            <p:cNvPr id="12" name="TextBox 11">
              <a:extLst>
                <a:ext uri="{FF2B5EF4-FFF2-40B4-BE49-F238E27FC236}">
                  <a16:creationId xmlns:a16="http://schemas.microsoft.com/office/drawing/2014/main" id="{38B54DA6-059E-42E3-D2C2-7CC236D17F72}"/>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B478C257-C905-714F-8D36-7C4FEA7B1012}"/>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7171E3B6-9344-8EA5-ECCC-B4E2DB489CB6}"/>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EB4D2815-B553-E7E3-A420-642D631F8509}"/>
              </a:ext>
            </a:extLst>
          </p:cNvPr>
          <p:cNvPicPr>
            <a:picLocks noChangeAspect="1"/>
          </p:cNvPicPr>
          <p:nvPr userDrawn="1"/>
        </p:nvPicPr>
        <p:blipFill>
          <a:blip r:embed="rId5"/>
          <a:stretch>
            <a:fillRect/>
          </a:stretch>
        </p:blipFill>
        <p:spPr>
          <a:xfrm>
            <a:off x="2583393" y="6481986"/>
            <a:ext cx="9339545" cy="118261"/>
          </a:xfrm>
          <a:prstGeom prst="rect">
            <a:avLst/>
          </a:prstGeom>
        </p:spPr>
      </p:pic>
      <p:sp>
        <p:nvSpPr>
          <p:cNvPr id="16" name="Date Placeholder 3">
            <a:extLst>
              <a:ext uri="{FF2B5EF4-FFF2-40B4-BE49-F238E27FC236}">
                <a16:creationId xmlns:a16="http://schemas.microsoft.com/office/drawing/2014/main" id="{D43C1B86-79CD-A2B3-901F-0E811E86BC41}"/>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7" name="Footer Placeholder 4">
            <a:extLst>
              <a:ext uri="{FF2B5EF4-FFF2-40B4-BE49-F238E27FC236}">
                <a16:creationId xmlns:a16="http://schemas.microsoft.com/office/drawing/2014/main" id="{01990695-EF78-6AB0-E960-0608F2EFCBD6}"/>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232255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Bottom">
    <p:bg>
      <p:bgPr>
        <a:solidFill>
          <a:schemeClr val="bg1"/>
        </a:solidFill>
        <a:effectLst/>
      </p:bgPr>
    </p:bg>
    <p:spTree>
      <p:nvGrpSpPr>
        <p:cNvPr id="1" name=""/>
        <p:cNvGrpSpPr/>
        <p:nvPr/>
      </p:nvGrpSpPr>
      <p:grpSpPr>
        <a:xfrm>
          <a:off x="0" y="0"/>
          <a:ext cx="0" cy="0"/>
          <a:chOff x="0" y="0"/>
          <a:chExt cx="0" cy="0"/>
        </a:xfrm>
      </p:grpSpPr>
      <p:grpSp>
        <p:nvGrpSpPr>
          <p:cNvPr id="4" name="Group 3"/>
          <p:cNvGrpSpPr/>
          <p:nvPr userDrawn="1"/>
        </p:nvGrpSpPr>
        <p:grpSpPr>
          <a:xfrm>
            <a:off x="152386" y="3979538"/>
            <a:ext cx="11887228" cy="2275212"/>
            <a:chOff x="125766" y="134611"/>
            <a:chExt cx="3918888" cy="6192393"/>
          </a:xfrm>
        </p:grpSpPr>
        <p:sp>
          <p:nvSpPr>
            <p:cNvPr id="8" name="Rectangle 7"/>
            <p:cNvSpPr/>
            <p:nvPr userDrawn="1"/>
          </p:nvSpPr>
          <p:spPr>
            <a:xfrm>
              <a:off x="125766" y="134614"/>
              <a:ext cx="3918888" cy="6192390"/>
            </a:xfrm>
            <a:prstGeom prst="rect">
              <a:avLst/>
            </a:prstGeom>
            <a:solidFill>
              <a:srgbClr val="1F5C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20" name="Rectangle 19"/>
            <p:cNvSpPr/>
            <p:nvPr userDrawn="1"/>
          </p:nvSpPr>
          <p:spPr>
            <a:xfrm>
              <a:off x="125766" y="134611"/>
              <a:ext cx="3918888" cy="124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grpSp>
      <p:sp>
        <p:nvSpPr>
          <p:cNvPr id="3" name="Subtitle 2"/>
          <p:cNvSpPr>
            <a:spLocks noGrp="1"/>
          </p:cNvSpPr>
          <p:nvPr>
            <p:ph type="subTitle" idx="1" hasCustomPrompt="1"/>
          </p:nvPr>
        </p:nvSpPr>
        <p:spPr>
          <a:xfrm>
            <a:off x="741487" y="4229012"/>
            <a:ext cx="5229225" cy="1634339"/>
          </a:xfrm>
        </p:spPr>
        <p:txBody>
          <a:bodyPr>
            <a:normAutofit/>
          </a:bodyPr>
          <a:lstStyle>
            <a:lvl1pPr marL="0" indent="0" algn="l">
              <a:lnSpc>
                <a:spcPct val="150000"/>
              </a:lnSpc>
              <a:buNone/>
              <a:defRPr sz="1600" b="0" i="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Title 1"/>
          <p:cNvSpPr>
            <a:spLocks noGrp="1"/>
          </p:cNvSpPr>
          <p:nvPr>
            <p:ph type="ctrTitle" hasCustomPrompt="1"/>
          </p:nvPr>
        </p:nvSpPr>
        <p:spPr>
          <a:xfrm>
            <a:off x="6569893" y="811936"/>
            <a:ext cx="5229225" cy="1420849"/>
          </a:xfrm>
        </p:spPr>
        <p:txBody>
          <a:bodyPr anchor="b" anchorCtr="0">
            <a:noAutofit/>
          </a:bodyPr>
          <a:lstStyle>
            <a:lvl1pPr algn="l">
              <a:defRPr sz="2800" b="1">
                <a:solidFill>
                  <a:srgbClr val="1F5CA9"/>
                </a:solidFill>
                <a:latin typeface="K2D" panose="00000500000000000000" pitchFamily="2" charset="-34"/>
              </a:defRPr>
            </a:lvl1pPr>
          </a:lstStyle>
          <a:p>
            <a:r>
              <a:rPr lang="en-US"/>
              <a:t>Tiêu đề</a:t>
            </a:r>
            <a:endParaRPr lang="en-US" dirty="0"/>
          </a:p>
        </p:txBody>
      </p:sp>
      <p:sp>
        <p:nvSpPr>
          <p:cNvPr id="9" name="Picture Placeholder 8"/>
          <p:cNvSpPr>
            <a:spLocks noGrp="1"/>
          </p:cNvSpPr>
          <p:nvPr>
            <p:ph type="pic" sz="quarter" idx="12" hasCustomPrompt="1"/>
          </p:nvPr>
        </p:nvSpPr>
        <p:spPr>
          <a:xfrm>
            <a:off x="6720704" y="2860675"/>
            <a:ext cx="4927600" cy="2619375"/>
          </a:xfrm>
          <a:solidFill>
            <a:schemeClr val="bg1"/>
          </a:solidFill>
          <a:ln w="38100">
            <a:noFill/>
            <a:miter lim="800000"/>
          </a:ln>
        </p:spPr>
        <p:txBody>
          <a:bodyPr anchor="ctr" anchorCtr="0"/>
          <a:lstStyle>
            <a:lvl1pPr marL="0" indent="0" algn="ctr">
              <a:buNone/>
              <a:defRPr/>
            </a:lvl1pPr>
          </a:lstStyle>
          <a:p>
            <a:r>
              <a:rPr lang="en-US"/>
              <a:t>Chèn ảnh</a:t>
            </a:r>
          </a:p>
        </p:txBody>
      </p:sp>
      <p:sp>
        <p:nvSpPr>
          <p:cNvPr id="19" name="Rectangle 18"/>
          <p:cNvSpPr/>
          <p:nvPr userDrawn="1"/>
        </p:nvSpPr>
        <p:spPr>
          <a:xfrm>
            <a:off x="6720706" y="2772120"/>
            <a:ext cx="4928369" cy="88554"/>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pic>
        <p:nvPicPr>
          <p:cNvPr id="21" name="Picture 20">
            <a:extLst>
              <a:ext uri="{FF2B5EF4-FFF2-40B4-BE49-F238E27FC236}">
                <a16:creationId xmlns:a16="http://schemas.microsoft.com/office/drawing/2014/main" id="{2CD997C6-547B-2702-8F85-89942F1AB17D}"/>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1183844" y="373388"/>
            <a:ext cx="3453753" cy="3402396"/>
          </a:xfrm>
          <a:prstGeom prst="rect">
            <a:avLst/>
          </a:prstGeom>
        </p:spPr>
      </p:pic>
      <p:pic>
        <p:nvPicPr>
          <p:cNvPr id="36" name="Picture 3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rot="16200000">
            <a:off x="222467" y="3759764"/>
            <a:ext cx="457200" cy="457200"/>
          </a:xfrm>
          <a:prstGeom prst="rect">
            <a:avLst/>
          </a:prstGeom>
        </p:spPr>
      </p:pic>
      <p:pic>
        <p:nvPicPr>
          <p:cNvPr id="27" name="Picture 26"/>
          <p:cNvPicPr>
            <a:picLocks noChangeAspect="1"/>
          </p:cNvPicPr>
          <p:nvPr userDrawn="1"/>
        </p:nvPicPr>
        <p:blipFill>
          <a:blip r:embed="rId4"/>
          <a:stretch>
            <a:fillRect/>
          </a:stretch>
        </p:blipFill>
        <p:spPr>
          <a:xfrm>
            <a:off x="11987785" y="93588"/>
            <a:ext cx="107165" cy="107007"/>
          </a:xfrm>
          <a:prstGeom prst="rect">
            <a:avLst/>
          </a:prstGeom>
        </p:spPr>
      </p:pic>
      <p:sp>
        <p:nvSpPr>
          <p:cNvPr id="5" name="Slide Number Placeholder 5">
            <a:extLst>
              <a:ext uri="{FF2B5EF4-FFF2-40B4-BE49-F238E27FC236}">
                <a16:creationId xmlns:a16="http://schemas.microsoft.com/office/drawing/2014/main" id="{4AF876A1-6B11-6FF8-2D84-015F96056B19}"/>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6" name="Rectangle 5">
            <a:extLst>
              <a:ext uri="{FF2B5EF4-FFF2-40B4-BE49-F238E27FC236}">
                <a16:creationId xmlns:a16="http://schemas.microsoft.com/office/drawing/2014/main" id="{29CA6408-9D66-09C4-41AB-00CC1729D300}"/>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7" name="Rectangle 6">
            <a:extLst>
              <a:ext uri="{FF2B5EF4-FFF2-40B4-BE49-F238E27FC236}">
                <a16:creationId xmlns:a16="http://schemas.microsoft.com/office/drawing/2014/main" id="{1E0018DF-49AD-91F7-0DB0-C9BC1261979F}"/>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10" name="Slide Number Placeholder 5">
            <a:extLst>
              <a:ext uri="{FF2B5EF4-FFF2-40B4-BE49-F238E27FC236}">
                <a16:creationId xmlns:a16="http://schemas.microsoft.com/office/drawing/2014/main" id="{A0C13370-E7EC-678E-BD5A-DB77AAE1330C}"/>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84E15444-C65B-BCB2-0C08-2D44E08572BC}"/>
              </a:ext>
            </a:extLst>
          </p:cNvPr>
          <p:cNvGrpSpPr/>
          <p:nvPr userDrawn="1"/>
        </p:nvGrpSpPr>
        <p:grpSpPr>
          <a:xfrm>
            <a:off x="817687" y="6410860"/>
            <a:ext cx="2760487" cy="403790"/>
            <a:chOff x="741485" y="6410864"/>
            <a:chExt cx="2760487" cy="403791"/>
          </a:xfrm>
        </p:grpSpPr>
        <p:sp>
          <p:nvSpPr>
            <p:cNvPr id="12" name="TextBox 11">
              <a:extLst>
                <a:ext uri="{FF2B5EF4-FFF2-40B4-BE49-F238E27FC236}">
                  <a16:creationId xmlns:a16="http://schemas.microsoft.com/office/drawing/2014/main" id="{552101A3-77ED-E52F-5EB8-690B6987CDF4}"/>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97794B63-DFC9-1FBB-688F-B4BDE18353AD}"/>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3970B167-68C8-83AC-0439-E32E52CA290E}"/>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D62CD55A-1C1C-F2FF-326E-E4EDF0960961}"/>
              </a:ext>
            </a:extLst>
          </p:cNvPr>
          <p:cNvPicPr>
            <a:picLocks noChangeAspect="1"/>
          </p:cNvPicPr>
          <p:nvPr userDrawn="1"/>
        </p:nvPicPr>
        <p:blipFill>
          <a:blip r:embed="rId5"/>
          <a:stretch>
            <a:fillRect/>
          </a:stretch>
        </p:blipFill>
        <p:spPr>
          <a:xfrm>
            <a:off x="2583393" y="6481986"/>
            <a:ext cx="9339545" cy="118261"/>
          </a:xfrm>
          <a:prstGeom prst="rect">
            <a:avLst/>
          </a:prstGeom>
        </p:spPr>
      </p:pic>
      <p:sp>
        <p:nvSpPr>
          <p:cNvPr id="16" name="Date Placeholder 3">
            <a:extLst>
              <a:ext uri="{FF2B5EF4-FFF2-40B4-BE49-F238E27FC236}">
                <a16:creationId xmlns:a16="http://schemas.microsoft.com/office/drawing/2014/main" id="{2106D705-167D-4957-B052-389F58C3C7E6}"/>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7" name="Footer Placeholder 4">
            <a:extLst>
              <a:ext uri="{FF2B5EF4-FFF2-40B4-BE49-F238E27FC236}">
                <a16:creationId xmlns:a16="http://schemas.microsoft.com/office/drawing/2014/main" id="{4B50CB5C-9421-8092-B746-31E9C2FB3146}"/>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23943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User Information">
    <p:bg>
      <p:bgPr>
        <a:solidFill>
          <a:schemeClr val="bg1"/>
        </a:solidFill>
        <a:effectLst/>
      </p:bgPr>
    </p:bg>
    <p:spTree>
      <p:nvGrpSpPr>
        <p:cNvPr id="1" name=""/>
        <p:cNvGrpSpPr/>
        <p:nvPr/>
      </p:nvGrpSpPr>
      <p:grpSpPr>
        <a:xfrm>
          <a:off x="0" y="0"/>
          <a:ext cx="0" cy="0"/>
          <a:chOff x="0" y="0"/>
          <a:chExt cx="0" cy="0"/>
        </a:xfrm>
      </p:grpSpPr>
      <p:sp>
        <p:nvSpPr>
          <p:cNvPr id="20" name="Rectangle 19"/>
          <p:cNvSpPr/>
          <p:nvPr userDrawn="1"/>
        </p:nvSpPr>
        <p:spPr>
          <a:xfrm>
            <a:off x="0" y="2580549"/>
            <a:ext cx="12192000" cy="107901"/>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3" name="Subtitle 2"/>
          <p:cNvSpPr>
            <a:spLocks noGrp="1"/>
          </p:cNvSpPr>
          <p:nvPr>
            <p:ph type="subTitle" idx="1" hasCustomPrompt="1"/>
          </p:nvPr>
        </p:nvSpPr>
        <p:spPr>
          <a:xfrm>
            <a:off x="3501972" y="3856820"/>
            <a:ext cx="7445428" cy="2304603"/>
          </a:xfrm>
        </p:spPr>
        <p:txBody>
          <a:bodyPr>
            <a:normAutofit/>
          </a:bodyPr>
          <a:lstStyle>
            <a:lvl1pPr marL="0" indent="0" algn="l">
              <a:lnSpc>
                <a:spcPct val="100000"/>
              </a:lnSpc>
              <a:buNone/>
              <a:defRPr sz="1600" b="0" i="0">
                <a:solidFill>
                  <a:srgbClr val="00000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Các thông tin cá nhân có liên quan</a:t>
            </a:r>
            <a:endParaRPr lang="en-US" dirty="0"/>
          </a:p>
        </p:txBody>
      </p:sp>
      <p:sp>
        <p:nvSpPr>
          <p:cNvPr id="2" name="Title 1"/>
          <p:cNvSpPr>
            <a:spLocks noGrp="1"/>
          </p:cNvSpPr>
          <p:nvPr>
            <p:ph type="ctrTitle" hasCustomPrompt="1"/>
          </p:nvPr>
        </p:nvSpPr>
        <p:spPr>
          <a:xfrm>
            <a:off x="3503439" y="2747660"/>
            <a:ext cx="7443963" cy="904404"/>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Nhấn vào để chỉnh sửa tên</a:t>
            </a:r>
            <a:endParaRPr lang="en-US" dirty="0"/>
          </a:p>
        </p:txBody>
      </p:sp>
      <p:sp>
        <p:nvSpPr>
          <p:cNvPr id="10" name="Picture Placeholder 9"/>
          <p:cNvSpPr>
            <a:spLocks noGrp="1"/>
          </p:cNvSpPr>
          <p:nvPr>
            <p:ph type="pic" sz="quarter" idx="13" hasCustomPrompt="1"/>
          </p:nvPr>
        </p:nvSpPr>
        <p:spPr>
          <a:xfrm>
            <a:off x="0" y="0"/>
            <a:ext cx="12192000" cy="2584938"/>
          </a:xfrm>
          <a:solidFill>
            <a:schemeClr val="bg1">
              <a:lumMod val="95000"/>
            </a:schemeClr>
          </a:solidFill>
        </p:spPr>
        <p:txBody>
          <a:bodyPr anchor="ctr" anchorCtr="0"/>
          <a:lstStyle>
            <a:lvl1pPr marL="0" indent="0" algn="ctr">
              <a:buNone/>
              <a:defRPr/>
            </a:lvl1pPr>
          </a:lstStyle>
          <a:p>
            <a:r>
              <a:rPr lang="en-US"/>
              <a:t>Ảnh bìa</a:t>
            </a:r>
          </a:p>
        </p:txBody>
      </p:sp>
      <p:sp>
        <p:nvSpPr>
          <p:cNvPr id="9" name="Picture Placeholder 8"/>
          <p:cNvSpPr>
            <a:spLocks noGrp="1"/>
          </p:cNvSpPr>
          <p:nvPr>
            <p:ph type="pic" sz="quarter" idx="12" hasCustomPrompt="1"/>
          </p:nvPr>
        </p:nvSpPr>
        <p:spPr>
          <a:xfrm>
            <a:off x="664144" y="1144291"/>
            <a:ext cx="2601302" cy="2606040"/>
          </a:xfrm>
          <a:prstGeom prst="ellipse">
            <a:avLst/>
          </a:prstGeom>
          <a:solidFill>
            <a:schemeClr val="bg1">
              <a:lumMod val="95000"/>
            </a:schemeClr>
          </a:solidFill>
          <a:ln w="38100">
            <a:solidFill>
              <a:schemeClr val="bg1"/>
            </a:solidFill>
            <a:miter lim="800000"/>
          </a:ln>
        </p:spPr>
        <p:txBody>
          <a:bodyPr anchor="ctr" anchorCtr="0"/>
          <a:lstStyle>
            <a:lvl1pPr marL="0" indent="0" algn="ctr">
              <a:buNone/>
              <a:defRPr/>
            </a:lvl1pPr>
          </a:lstStyle>
          <a:p>
            <a:r>
              <a:rPr lang="en-US"/>
              <a:t>Avatar</a:t>
            </a:r>
          </a:p>
        </p:txBody>
      </p:sp>
      <p:sp>
        <p:nvSpPr>
          <p:cNvPr id="19" name="Rectangle 18"/>
          <p:cNvSpPr/>
          <p:nvPr userDrawn="1"/>
        </p:nvSpPr>
        <p:spPr>
          <a:xfrm>
            <a:off x="3631226" y="3726828"/>
            <a:ext cx="1820007" cy="45719"/>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12" name="Picture Placeholder 11"/>
          <p:cNvSpPr>
            <a:spLocks noGrp="1"/>
          </p:cNvSpPr>
          <p:nvPr>
            <p:ph type="pic" sz="quarter" idx="14" hasCustomPrompt="1"/>
          </p:nvPr>
        </p:nvSpPr>
        <p:spPr>
          <a:xfrm>
            <a:off x="10348756" y="4679981"/>
            <a:ext cx="1574800" cy="1589422"/>
          </a:xfrm>
        </p:spPr>
        <p:txBody>
          <a:bodyPr anchor="ctr" anchorCtr="1"/>
          <a:lstStyle>
            <a:lvl1pPr marL="0" indent="0">
              <a:buNone/>
              <a:defRPr baseline="0">
                <a:latin typeface="K2D" panose="00000500000000000000" pitchFamily="2" charset="-34"/>
              </a:defRPr>
            </a:lvl1pPr>
          </a:lstStyle>
          <a:p>
            <a:r>
              <a:rPr lang="en-US"/>
              <a:t>Mã QR</a:t>
            </a:r>
          </a:p>
        </p:txBody>
      </p:sp>
      <p:pic>
        <p:nvPicPr>
          <p:cNvPr id="21" name="Picture 20">
            <a:extLst>
              <a:ext uri="{FF2B5EF4-FFF2-40B4-BE49-F238E27FC236}">
                <a16:creationId xmlns:a16="http://schemas.microsoft.com/office/drawing/2014/main" id="{A8399B61-C397-6E24-154B-55AEE91F31FA}"/>
              </a:ext>
            </a:extLst>
          </p:cNvPr>
          <p:cNvPicPr>
            <a:picLocks noChangeAspect="1"/>
          </p:cNvPicPr>
          <p:nvPr userDrawn="1"/>
        </p:nvPicPr>
        <p:blipFill>
          <a:blip r:embed="rId2" cstate="print">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839319" y="3749687"/>
            <a:ext cx="2513362" cy="2475989"/>
          </a:xfrm>
          <a:prstGeom prst="rect">
            <a:avLst/>
          </a:prstGeom>
        </p:spPr>
      </p:pic>
      <p:pic>
        <p:nvPicPr>
          <p:cNvPr id="35" name="Picture 3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9872" y="3047462"/>
            <a:ext cx="292100" cy="292100"/>
          </a:xfrm>
          <a:prstGeom prst="rect">
            <a:avLst/>
          </a:prstGeom>
        </p:spPr>
      </p:pic>
      <p:pic>
        <p:nvPicPr>
          <p:cNvPr id="26" name="Picture 25"/>
          <p:cNvPicPr>
            <a:picLocks noChangeAspect="1"/>
          </p:cNvPicPr>
          <p:nvPr userDrawn="1"/>
        </p:nvPicPr>
        <p:blipFill>
          <a:blip r:embed="rId4"/>
          <a:stretch>
            <a:fillRect/>
          </a:stretch>
        </p:blipFill>
        <p:spPr>
          <a:xfrm>
            <a:off x="11987785" y="93588"/>
            <a:ext cx="107165" cy="107007"/>
          </a:xfrm>
          <a:prstGeom prst="rect">
            <a:avLst/>
          </a:prstGeom>
        </p:spPr>
      </p:pic>
      <p:sp>
        <p:nvSpPr>
          <p:cNvPr id="4" name="Slide Number Placeholder 5">
            <a:extLst>
              <a:ext uri="{FF2B5EF4-FFF2-40B4-BE49-F238E27FC236}">
                <a16:creationId xmlns:a16="http://schemas.microsoft.com/office/drawing/2014/main" id="{678885C0-D685-8BA1-0334-F39B9B68D717}"/>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5" name="Rectangle 4">
            <a:extLst>
              <a:ext uri="{FF2B5EF4-FFF2-40B4-BE49-F238E27FC236}">
                <a16:creationId xmlns:a16="http://schemas.microsoft.com/office/drawing/2014/main" id="{036DF714-887C-B1B4-0544-F3318FB93600}"/>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6" name="Rectangle 5">
            <a:extLst>
              <a:ext uri="{FF2B5EF4-FFF2-40B4-BE49-F238E27FC236}">
                <a16:creationId xmlns:a16="http://schemas.microsoft.com/office/drawing/2014/main" id="{245B2670-DCDB-9912-43A9-DB6F7732594F}"/>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7" name="Slide Number Placeholder 5">
            <a:extLst>
              <a:ext uri="{FF2B5EF4-FFF2-40B4-BE49-F238E27FC236}">
                <a16:creationId xmlns:a16="http://schemas.microsoft.com/office/drawing/2014/main" id="{10719D13-9667-D80B-8E63-2EAE238785EC}"/>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6D5820E4-D785-554F-4A26-439F94DC39CB}"/>
              </a:ext>
            </a:extLst>
          </p:cNvPr>
          <p:cNvGrpSpPr/>
          <p:nvPr userDrawn="1"/>
        </p:nvGrpSpPr>
        <p:grpSpPr>
          <a:xfrm>
            <a:off x="817687" y="6410860"/>
            <a:ext cx="2760487" cy="403790"/>
            <a:chOff x="741485" y="6410864"/>
            <a:chExt cx="2760487" cy="403791"/>
          </a:xfrm>
        </p:grpSpPr>
        <p:sp>
          <p:nvSpPr>
            <p:cNvPr id="11" name="TextBox 10">
              <a:extLst>
                <a:ext uri="{FF2B5EF4-FFF2-40B4-BE49-F238E27FC236}">
                  <a16:creationId xmlns:a16="http://schemas.microsoft.com/office/drawing/2014/main" id="{72173FE2-FAF0-8CC7-CB52-0A02CAB31B9F}"/>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EAC9A41C-6FE6-99FD-63A0-4F13214472F2}"/>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4" name="TextBox 13">
            <a:extLst>
              <a:ext uri="{FF2B5EF4-FFF2-40B4-BE49-F238E27FC236}">
                <a16:creationId xmlns:a16="http://schemas.microsoft.com/office/drawing/2014/main" id="{AE355810-09A4-7711-CAE0-3B52F9B0F7A6}"/>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5" name="Picture 14">
            <a:extLst>
              <a:ext uri="{FF2B5EF4-FFF2-40B4-BE49-F238E27FC236}">
                <a16:creationId xmlns:a16="http://schemas.microsoft.com/office/drawing/2014/main" id="{7CFD61F0-56D5-64BF-42C1-A40A09A1EC80}"/>
              </a:ext>
            </a:extLst>
          </p:cNvPr>
          <p:cNvPicPr>
            <a:picLocks noChangeAspect="1"/>
          </p:cNvPicPr>
          <p:nvPr userDrawn="1"/>
        </p:nvPicPr>
        <p:blipFill>
          <a:blip r:embed="rId5"/>
          <a:stretch>
            <a:fillRect/>
          </a:stretch>
        </p:blipFill>
        <p:spPr>
          <a:xfrm>
            <a:off x="2583393" y="6481986"/>
            <a:ext cx="9339545" cy="118261"/>
          </a:xfrm>
          <a:prstGeom prst="rect">
            <a:avLst/>
          </a:prstGeom>
        </p:spPr>
      </p:pic>
      <p:sp>
        <p:nvSpPr>
          <p:cNvPr id="16" name="Date Placeholder 3">
            <a:extLst>
              <a:ext uri="{FF2B5EF4-FFF2-40B4-BE49-F238E27FC236}">
                <a16:creationId xmlns:a16="http://schemas.microsoft.com/office/drawing/2014/main" id="{DD9E8BE1-8359-B3EB-76B9-E21898BB1182}"/>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7" name="Footer Placeholder 4">
            <a:extLst>
              <a:ext uri="{FF2B5EF4-FFF2-40B4-BE49-F238E27FC236}">
                <a16:creationId xmlns:a16="http://schemas.microsoft.com/office/drawing/2014/main" id="{D8313AA7-7AE7-BBBB-D161-E7992A58C09F}"/>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6855047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6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sp>
        <p:nvSpPr>
          <p:cNvPr id="3" name="Text Placeholder 2"/>
          <p:cNvSpPr>
            <a:spLocks noGrp="1"/>
          </p:cNvSpPr>
          <p:nvPr>
            <p:ph type="body" idx="1" hasCustomPrompt="1"/>
          </p:nvPr>
        </p:nvSpPr>
        <p:spPr>
          <a:xfrm>
            <a:off x="839790" y="1919679"/>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1</a:t>
            </a:r>
            <a:endParaRPr lang="en-US" dirty="0"/>
          </a:p>
        </p:txBody>
      </p:sp>
      <p:sp>
        <p:nvSpPr>
          <p:cNvPr id="15" name="Content Placeholder 9"/>
          <p:cNvSpPr>
            <a:spLocks noGrp="1"/>
          </p:cNvSpPr>
          <p:nvPr>
            <p:ph sz="quarter" idx="12" hasCustomPrompt="1"/>
          </p:nvPr>
        </p:nvSpPr>
        <p:spPr>
          <a:xfrm>
            <a:off x="839788" y="3006727"/>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sp>
        <p:nvSpPr>
          <p:cNvPr id="22" name="Text Placeholder 2"/>
          <p:cNvSpPr>
            <a:spLocks noGrp="1"/>
          </p:cNvSpPr>
          <p:nvPr>
            <p:ph type="body" idx="13" hasCustomPrompt="1"/>
          </p:nvPr>
        </p:nvSpPr>
        <p:spPr>
          <a:xfrm>
            <a:off x="6308729" y="1919679"/>
            <a:ext cx="5046661" cy="823912"/>
          </a:xfrm>
        </p:spPr>
        <p:txBody>
          <a:bodyPr anchor="b">
            <a:normAutofit/>
          </a:bodyPr>
          <a:lstStyle>
            <a:lvl1pPr marL="0" indent="0">
              <a:buNone/>
              <a:defRPr lang="en-US" sz="2800" b="1" kern="1200" dirty="0" smtClean="0">
                <a:solidFill>
                  <a:srgbClr val="00AFEF"/>
                </a:solidFill>
                <a:latin typeface="K2D" panose="00000500000000000000" pitchFamily="2" charset="-34"/>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Tiêu đề phụ 2</a:t>
            </a:r>
            <a:endParaRPr lang="en-US" dirty="0"/>
          </a:p>
        </p:txBody>
      </p:sp>
      <p:sp>
        <p:nvSpPr>
          <p:cNvPr id="23" name="Content Placeholder 9"/>
          <p:cNvSpPr>
            <a:spLocks noGrp="1"/>
          </p:cNvSpPr>
          <p:nvPr>
            <p:ph sz="quarter" idx="14" hasCustomPrompt="1"/>
          </p:nvPr>
        </p:nvSpPr>
        <p:spPr>
          <a:xfrm>
            <a:off x="6308726" y="3006727"/>
            <a:ext cx="5046662" cy="3109402"/>
          </a:xfrm>
        </p:spPr>
        <p:txBody>
          <a:bodyPr>
            <a:normAutofit/>
          </a:bodyPr>
          <a:lstStyle>
            <a:lvl1pPr marL="0" indent="0">
              <a:buNone/>
              <a:defRPr sz="2000" b="0" i="0">
                <a:latin typeface="Readex Pro" pitchFamily="2" charset="-78"/>
                <a:cs typeface="Readex Pro" pitchFamily="2" charset="-78"/>
              </a:defRPr>
            </a:lvl1pPr>
            <a:lvl2pPr marL="457200" indent="0">
              <a:buNone/>
              <a:defRPr sz="1800" b="0" i="0">
                <a:latin typeface="Readex Pro" pitchFamily="2" charset="-78"/>
                <a:cs typeface="Readex Pro" pitchFamily="2" charset="-78"/>
              </a:defRPr>
            </a:lvl2pPr>
            <a:lvl3pPr marL="914400" indent="0">
              <a:buNone/>
              <a:defRPr sz="1600" b="0" i="0">
                <a:latin typeface="Readex Pro" pitchFamily="2" charset="-78"/>
                <a:cs typeface="Readex Pro" pitchFamily="2" charset="-78"/>
              </a:defRPr>
            </a:lvl3pPr>
            <a:lvl4pPr marL="1371600" indent="0">
              <a:buNone/>
              <a:defRPr sz="1400" b="0" i="0">
                <a:latin typeface="Readex Pro" pitchFamily="2" charset="-78"/>
                <a:cs typeface="Readex Pro" pitchFamily="2" charset="-78"/>
              </a:defRPr>
            </a:lvl4pPr>
            <a:lvl5pPr marL="1828800" indent="0">
              <a:buNone/>
              <a:defRPr sz="1400" b="0" i="0">
                <a:latin typeface="Readex Pro" pitchFamily="2" charset="-78"/>
                <a:cs typeface="Readex Pro" pitchFamily="2" charset="-78"/>
              </a:defRPr>
            </a:lvl5pPr>
          </a:lstStyle>
          <a:p>
            <a:pPr lvl="0"/>
            <a:r>
              <a:rPr lang="en-US"/>
              <a:t>Nội dung</a:t>
            </a:r>
            <a:endParaRPr lang="en-US" dirty="0"/>
          </a:p>
        </p:txBody>
      </p:sp>
      <p:pic>
        <p:nvPicPr>
          <p:cNvPr id="32" name="Picture 3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8"/>
            <a:ext cx="292100" cy="292100"/>
          </a:xfrm>
          <a:prstGeom prst="rect">
            <a:avLst/>
          </a:prstGeom>
        </p:spPr>
      </p:pic>
      <p:pic>
        <p:nvPicPr>
          <p:cNvPr id="25" name="Picture 24"/>
          <p:cNvPicPr>
            <a:picLocks noChangeAspect="1"/>
          </p:cNvPicPr>
          <p:nvPr userDrawn="1"/>
        </p:nvPicPr>
        <p:blipFill>
          <a:blip r:embed="rId3"/>
          <a:stretch>
            <a:fillRect/>
          </a:stretch>
        </p:blipFill>
        <p:spPr>
          <a:xfrm>
            <a:off x="11987785" y="93588"/>
            <a:ext cx="107165" cy="107007"/>
          </a:xfrm>
          <a:prstGeom prst="rect">
            <a:avLst/>
          </a:prstGeom>
        </p:spPr>
      </p:pic>
      <p:sp>
        <p:nvSpPr>
          <p:cNvPr id="4" name="Slide Number Placeholder 5">
            <a:extLst>
              <a:ext uri="{FF2B5EF4-FFF2-40B4-BE49-F238E27FC236}">
                <a16:creationId xmlns:a16="http://schemas.microsoft.com/office/drawing/2014/main" id="{6A9BD5AE-860A-11DA-EDCF-22268C7C9A86}"/>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5" name="Rectangle 4">
            <a:extLst>
              <a:ext uri="{FF2B5EF4-FFF2-40B4-BE49-F238E27FC236}">
                <a16:creationId xmlns:a16="http://schemas.microsoft.com/office/drawing/2014/main" id="{03650682-E7A5-4FC0-F3BE-BB9A232438AB}"/>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6" name="Rectangle 5">
            <a:extLst>
              <a:ext uri="{FF2B5EF4-FFF2-40B4-BE49-F238E27FC236}">
                <a16:creationId xmlns:a16="http://schemas.microsoft.com/office/drawing/2014/main" id="{B29D63CC-5B2D-403A-2D8D-77E5D2B61085}"/>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7" name="Slide Number Placeholder 5">
            <a:extLst>
              <a:ext uri="{FF2B5EF4-FFF2-40B4-BE49-F238E27FC236}">
                <a16:creationId xmlns:a16="http://schemas.microsoft.com/office/drawing/2014/main" id="{DE5D36C9-D247-9D20-3BF2-F3349DFE29EF}"/>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B63E65D7-4824-ED09-532B-9FC7698CEF88}"/>
              </a:ext>
            </a:extLst>
          </p:cNvPr>
          <p:cNvGrpSpPr/>
          <p:nvPr userDrawn="1"/>
        </p:nvGrpSpPr>
        <p:grpSpPr>
          <a:xfrm>
            <a:off x="817687" y="6410860"/>
            <a:ext cx="2760487" cy="403790"/>
            <a:chOff x="741485" y="6410864"/>
            <a:chExt cx="2760487" cy="403791"/>
          </a:xfrm>
        </p:grpSpPr>
        <p:sp>
          <p:nvSpPr>
            <p:cNvPr id="9" name="TextBox 8">
              <a:extLst>
                <a:ext uri="{FF2B5EF4-FFF2-40B4-BE49-F238E27FC236}">
                  <a16:creationId xmlns:a16="http://schemas.microsoft.com/office/drawing/2014/main" id="{8D6AB20A-6E3F-4D3A-66A0-FB26AD4A104F}"/>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54847801-603B-FBC5-F985-AE9459E3CD4E}"/>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C8F14B01-E23B-BFC7-B317-7E21D60D5186}"/>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B56432E-6829-4DE3-60A2-6B8BBDC6B4B4}"/>
              </a:ext>
            </a:extLst>
          </p:cNvPr>
          <p:cNvPicPr>
            <a:picLocks noChangeAspect="1"/>
          </p:cNvPicPr>
          <p:nvPr userDrawn="1"/>
        </p:nvPicPr>
        <p:blipFill>
          <a:blip r:embed="rId4"/>
          <a:stretch>
            <a:fillRect/>
          </a:stretch>
        </p:blipFill>
        <p:spPr>
          <a:xfrm>
            <a:off x="2583393" y="6481986"/>
            <a:ext cx="9339545" cy="118261"/>
          </a:xfrm>
          <a:prstGeom prst="rect">
            <a:avLst/>
          </a:prstGeom>
        </p:spPr>
      </p:pic>
      <p:sp>
        <p:nvSpPr>
          <p:cNvPr id="13" name="Date Placeholder 3">
            <a:extLst>
              <a:ext uri="{FF2B5EF4-FFF2-40B4-BE49-F238E27FC236}">
                <a16:creationId xmlns:a16="http://schemas.microsoft.com/office/drawing/2014/main" id="{187C7D7A-D6B4-F348-B4E4-CA33AB53AD58}"/>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4" name="Footer Placeholder 4">
            <a:extLst>
              <a:ext uri="{FF2B5EF4-FFF2-40B4-BE49-F238E27FC236}">
                <a16:creationId xmlns:a16="http://schemas.microsoft.com/office/drawing/2014/main" id="{19648BD2-EBDF-9F5F-296A-DFCA3F0BF828}"/>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669461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a:xfrm>
            <a:off x="741487" y="465301"/>
            <a:ext cx="3657600" cy="2743200"/>
          </a:xfrm>
          <a:ln w="57150">
            <a:solidFill>
              <a:schemeClr val="bg1">
                <a:lumMod val="95000"/>
              </a:schemeClr>
            </a:solidFill>
            <a:miter lim="800000"/>
          </a:ln>
        </p:spPr>
        <p:txBody>
          <a:bodyPr anchor="ctr" anchorCtr="0">
            <a:normAutofit/>
          </a:bodyPr>
          <a:lstStyle>
            <a:lvl1pPr marL="0" indent="0" algn="ctr" defTabSz="914400" rtl="0" eaLnBrk="1" latinLnBrk="0" hangingPunct="1">
              <a:lnSpc>
                <a:spcPct val="90000"/>
              </a:lnSpc>
              <a:spcBef>
                <a:spcPts val="1000"/>
              </a:spcBef>
              <a:buFont typeface="Arial" panose="020B0604020202020204" pitchFamily="34" charset="0"/>
              <a:buNone/>
              <a:defRPr lang="en-US" sz="2400" b="0" i="0" kern="1200" baseline="0" dirty="0">
                <a:solidFill>
                  <a:schemeClr val="tx1"/>
                </a:solidFill>
                <a:latin typeface="Readex Pro" pitchFamily="2" charset="-78"/>
                <a:ea typeface="+mn-ea"/>
                <a:cs typeface="Readex Pro" pitchFamily="2" charset="-78"/>
              </a:defRPr>
            </a:lvl1pPr>
          </a:lstStyle>
          <a:p>
            <a:r>
              <a:rPr lang="en-US"/>
              <a:t>Chèn ảnh</a:t>
            </a:r>
            <a:endParaRPr lang="en-US" dirty="0"/>
          </a:p>
        </p:txBody>
      </p:sp>
      <p:sp>
        <p:nvSpPr>
          <p:cNvPr id="17" name="Picture Placeholder 4"/>
          <p:cNvSpPr>
            <a:spLocks noGrp="1"/>
          </p:cNvSpPr>
          <p:nvPr>
            <p:ph type="pic" sz="quarter" idx="12" hasCustomPrompt="1"/>
          </p:nvPr>
        </p:nvSpPr>
        <p:spPr>
          <a:xfrm>
            <a:off x="4679000" y="465301"/>
            <a:ext cx="3571623"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18" name="Picture Placeholder 5"/>
          <p:cNvSpPr>
            <a:spLocks noGrp="1"/>
          </p:cNvSpPr>
          <p:nvPr>
            <p:ph type="pic" sz="quarter" idx="15" hasCustomPrompt="1"/>
          </p:nvPr>
        </p:nvSpPr>
        <p:spPr>
          <a:xfrm>
            <a:off x="8530533" y="474155"/>
            <a:ext cx="27432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0" name="Picture Placeholder 7"/>
          <p:cNvSpPr>
            <a:spLocks noGrp="1"/>
          </p:cNvSpPr>
          <p:nvPr>
            <p:ph type="pic" sz="quarter" idx="14" hasCustomPrompt="1"/>
          </p:nvPr>
        </p:nvSpPr>
        <p:spPr>
          <a:xfrm>
            <a:off x="7484736" y="3450874"/>
            <a:ext cx="3788999"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sp>
        <p:nvSpPr>
          <p:cNvPr id="21" name="Picture Placeholder 8"/>
          <p:cNvSpPr>
            <a:spLocks noGrp="1"/>
          </p:cNvSpPr>
          <p:nvPr>
            <p:ph type="pic" sz="quarter" idx="16" hasCustomPrompt="1"/>
          </p:nvPr>
        </p:nvSpPr>
        <p:spPr>
          <a:xfrm>
            <a:off x="741485" y="3450874"/>
            <a:ext cx="6477000" cy="2743200"/>
          </a:xfrm>
          <a:ln w="57150">
            <a:solidFill>
              <a:schemeClr val="bg1">
                <a:lumMod val="95000"/>
              </a:schemeClr>
            </a:solidFill>
            <a:miter lim="800000"/>
          </a:ln>
        </p:spPr>
        <p:txBody>
          <a:bodyPr vert="horz" lIns="91440" tIns="45720" rIns="91440" bIns="45720" rtlCol="0" anchor="ctr" anchorCtr="0">
            <a:normAutofit/>
          </a:bodyPr>
          <a:lstStyle>
            <a:lvl1pPr marL="0" indent="0">
              <a:buNone/>
              <a:defRPr lang="en-US" sz="2400" baseline="0" smtClean="0"/>
            </a:lvl1pPr>
          </a:lstStyle>
          <a:p>
            <a:pPr lvl="0" algn="ctr"/>
            <a:r>
              <a:rPr lang="en-US"/>
              <a:t>Chèn ảnh</a:t>
            </a:r>
          </a:p>
        </p:txBody>
      </p:sp>
      <p:pic>
        <p:nvPicPr>
          <p:cNvPr id="19" name="Picture 18"/>
          <p:cNvPicPr>
            <a:picLocks noChangeAspect="1"/>
          </p:cNvPicPr>
          <p:nvPr userDrawn="1"/>
        </p:nvPicPr>
        <p:blipFill>
          <a:blip r:embed="rId2"/>
          <a:stretch>
            <a:fillRect/>
          </a:stretch>
        </p:blipFill>
        <p:spPr>
          <a:xfrm>
            <a:off x="11987785" y="93588"/>
            <a:ext cx="107165" cy="107007"/>
          </a:xfrm>
          <a:prstGeom prst="rect">
            <a:avLst/>
          </a:prstGeom>
        </p:spPr>
      </p:pic>
      <p:sp>
        <p:nvSpPr>
          <p:cNvPr id="2" name="Slide Number Placeholder 5">
            <a:extLst>
              <a:ext uri="{FF2B5EF4-FFF2-40B4-BE49-F238E27FC236}">
                <a16:creationId xmlns:a16="http://schemas.microsoft.com/office/drawing/2014/main" id="{331D2F5E-B4B4-4F13-5B40-6B34D4077BF7}"/>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3" name="Rectangle 2">
            <a:extLst>
              <a:ext uri="{FF2B5EF4-FFF2-40B4-BE49-F238E27FC236}">
                <a16:creationId xmlns:a16="http://schemas.microsoft.com/office/drawing/2014/main" id="{DE28C786-22D7-B802-E1CD-F76CACF14CCC}"/>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4" name="Rectangle 3">
            <a:extLst>
              <a:ext uri="{FF2B5EF4-FFF2-40B4-BE49-F238E27FC236}">
                <a16:creationId xmlns:a16="http://schemas.microsoft.com/office/drawing/2014/main" id="{2747DAB2-9527-687A-8677-8F0D90CD7841}"/>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5" name="Slide Number Placeholder 5">
            <a:extLst>
              <a:ext uri="{FF2B5EF4-FFF2-40B4-BE49-F238E27FC236}">
                <a16:creationId xmlns:a16="http://schemas.microsoft.com/office/drawing/2014/main" id="{00F80466-9EFF-A73A-B6DE-D269BCE066A2}"/>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A43337E1-C74F-3AB9-3062-C33D866163BD}"/>
              </a:ext>
            </a:extLst>
          </p:cNvPr>
          <p:cNvGrpSpPr/>
          <p:nvPr userDrawn="1"/>
        </p:nvGrpSpPr>
        <p:grpSpPr>
          <a:xfrm>
            <a:off x="817687" y="6410860"/>
            <a:ext cx="2760487" cy="403790"/>
            <a:chOff x="741485" y="6410864"/>
            <a:chExt cx="2760487" cy="403791"/>
          </a:xfrm>
        </p:grpSpPr>
        <p:sp>
          <p:nvSpPr>
            <p:cNvPr id="7" name="TextBox 6">
              <a:extLst>
                <a:ext uri="{FF2B5EF4-FFF2-40B4-BE49-F238E27FC236}">
                  <a16:creationId xmlns:a16="http://schemas.microsoft.com/office/drawing/2014/main" id="{7812D348-DF45-A829-E72D-196DEC172D7E}"/>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DA8F8196-C024-0B7C-46F7-739B24E5DBFB}"/>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A860906-4DB7-35A0-12A0-880FE34D0611}"/>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FAD6CDF9-3E97-FB61-7CE7-3D09FA86D7A3}"/>
              </a:ext>
            </a:extLst>
          </p:cNvPr>
          <p:cNvPicPr>
            <a:picLocks noChangeAspect="1"/>
          </p:cNvPicPr>
          <p:nvPr userDrawn="1"/>
        </p:nvPicPr>
        <p:blipFill>
          <a:blip r:embed="rId3"/>
          <a:stretch>
            <a:fillRect/>
          </a:stretch>
        </p:blipFill>
        <p:spPr>
          <a:xfrm>
            <a:off x="2583393" y="6481986"/>
            <a:ext cx="9339545" cy="118261"/>
          </a:xfrm>
          <a:prstGeom prst="rect">
            <a:avLst/>
          </a:prstGeom>
        </p:spPr>
      </p:pic>
      <p:sp>
        <p:nvSpPr>
          <p:cNvPr id="12" name="Date Placeholder 3">
            <a:extLst>
              <a:ext uri="{FF2B5EF4-FFF2-40B4-BE49-F238E27FC236}">
                <a16:creationId xmlns:a16="http://schemas.microsoft.com/office/drawing/2014/main" id="{6218C02C-39DB-9A5F-95CB-0C3CAB083277}"/>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3" name="Footer Placeholder 4">
            <a:extLst>
              <a:ext uri="{FF2B5EF4-FFF2-40B4-BE49-F238E27FC236}">
                <a16:creationId xmlns:a16="http://schemas.microsoft.com/office/drawing/2014/main" id="{14506B3F-1DF2-A2B1-B917-52BD9BA9F29A}"/>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5569761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cxnSp>
        <p:nvCxnSpPr>
          <p:cNvPr id="17" name="Straight Connector 16"/>
          <p:cNvCxnSpPr/>
          <p:nvPr userDrawn="1"/>
        </p:nvCxnSpPr>
        <p:spPr>
          <a:xfrm>
            <a:off x="6096000" y="1162051"/>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897767" y="1162050"/>
            <a:ext cx="4697377"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6597299" y="1162050"/>
            <a:ext cx="4697377"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2" name="Text Placeholder 20"/>
          <p:cNvSpPr>
            <a:spLocks noGrp="1"/>
          </p:cNvSpPr>
          <p:nvPr>
            <p:ph type="body" sz="quarter" idx="16" hasCustomPrompt="1"/>
          </p:nvPr>
        </p:nvSpPr>
        <p:spPr>
          <a:xfrm>
            <a:off x="898361" y="3302001"/>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6597892" y="3302001"/>
            <a:ext cx="469574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5" name="Rectangle 24"/>
          <p:cNvSpPr/>
          <p:nvPr userDrawn="1"/>
        </p:nvSpPr>
        <p:spPr>
          <a:xfrm flipH="1" flipV="1">
            <a:off x="898259"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26" name="Rectangle 25"/>
          <p:cNvSpPr/>
          <p:nvPr userDrawn="1"/>
        </p:nvSpPr>
        <p:spPr>
          <a:xfrm flipH="1" flipV="1">
            <a:off x="6597790" y="3126125"/>
            <a:ext cx="4692825"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pic>
        <p:nvPicPr>
          <p:cNvPr id="20" name="Picture 19"/>
          <p:cNvPicPr>
            <a:picLocks noChangeAspect="1"/>
          </p:cNvPicPr>
          <p:nvPr userDrawn="1"/>
        </p:nvPicPr>
        <p:blipFill>
          <a:blip r:embed="rId2"/>
          <a:stretch>
            <a:fillRect/>
          </a:stretch>
        </p:blipFill>
        <p:spPr>
          <a:xfrm>
            <a:off x="11987785" y="93588"/>
            <a:ext cx="107165" cy="107007"/>
          </a:xfrm>
          <a:prstGeom prst="rect">
            <a:avLst/>
          </a:prstGeom>
        </p:spPr>
      </p:pic>
      <p:sp>
        <p:nvSpPr>
          <p:cNvPr id="2" name="Slide Number Placeholder 5">
            <a:extLst>
              <a:ext uri="{FF2B5EF4-FFF2-40B4-BE49-F238E27FC236}">
                <a16:creationId xmlns:a16="http://schemas.microsoft.com/office/drawing/2014/main" id="{027B2114-05AD-5B46-042A-74C2E1E114DF}"/>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3" name="Rectangle 2">
            <a:extLst>
              <a:ext uri="{FF2B5EF4-FFF2-40B4-BE49-F238E27FC236}">
                <a16:creationId xmlns:a16="http://schemas.microsoft.com/office/drawing/2014/main" id="{5412D61D-E589-A35B-EEF9-9C42ABC10525}"/>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4" name="Rectangle 3">
            <a:extLst>
              <a:ext uri="{FF2B5EF4-FFF2-40B4-BE49-F238E27FC236}">
                <a16:creationId xmlns:a16="http://schemas.microsoft.com/office/drawing/2014/main" id="{68A589A6-0D91-BA6C-6308-33240D74B749}"/>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5" name="Slide Number Placeholder 5">
            <a:extLst>
              <a:ext uri="{FF2B5EF4-FFF2-40B4-BE49-F238E27FC236}">
                <a16:creationId xmlns:a16="http://schemas.microsoft.com/office/drawing/2014/main" id="{9A0B255F-3EA0-6316-1814-EA69B3A1C949}"/>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99C3888-223C-A47F-802D-E01AE0261584}"/>
              </a:ext>
            </a:extLst>
          </p:cNvPr>
          <p:cNvGrpSpPr/>
          <p:nvPr userDrawn="1"/>
        </p:nvGrpSpPr>
        <p:grpSpPr>
          <a:xfrm>
            <a:off x="817687" y="6410860"/>
            <a:ext cx="2760487" cy="403790"/>
            <a:chOff x="741485" y="6410864"/>
            <a:chExt cx="2760487" cy="403791"/>
          </a:xfrm>
        </p:grpSpPr>
        <p:sp>
          <p:nvSpPr>
            <p:cNvPr id="7" name="TextBox 6">
              <a:extLst>
                <a:ext uri="{FF2B5EF4-FFF2-40B4-BE49-F238E27FC236}">
                  <a16:creationId xmlns:a16="http://schemas.microsoft.com/office/drawing/2014/main" id="{7AAFDAA6-E7FA-2A32-DFA6-F90442ED860C}"/>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94DC1B11-CA57-3325-DD06-C67EE58D7FC7}"/>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8C3C485-7E6C-D1B8-B245-95DB0F954A97}"/>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A4B1F8E9-DA5B-DA41-D6FB-62DFDED23A37}"/>
              </a:ext>
            </a:extLst>
          </p:cNvPr>
          <p:cNvPicPr>
            <a:picLocks noChangeAspect="1"/>
          </p:cNvPicPr>
          <p:nvPr userDrawn="1"/>
        </p:nvPicPr>
        <p:blipFill>
          <a:blip r:embed="rId3"/>
          <a:stretch>
            <a:fillRect/>
          </a:stretch>
        </p:blipFill>
        <p:spPr>
          <a:xfrm>
            <a:off x="2583393" y="6481986"/>
            <a:ext cx="9339545" cy="118261"/>
          </a:xfrm>
          <a:prstGeom prst="rect">
            <a:avLst/>
          </a:prstGeom>
        </p:spPr>
      </p:pic>
      <p:sp>
        <p:nvSpPr>
          <p:cNvPr id="11" name="Date Placeholder 3">
            <a:extLst>
              <a:ext uri="{FF2B5EF4-FFF2-40B4-BE49-F238E27FC236}">
                <a16:creationId xmlns:a16="http://schemas.microsoft.com/office/drawing/2014/main" id="{81B773FC-C6DB-8895-F8FB-AC357B5F1FE6}"/>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2" name="Footer Placeholder 4">
            <a:extLst>
              <a:ext uri="{FF2B5EF4-FFF2-40B4-BE49-F238E27FC236}">
                <a16:creationId xmlns:a16="http://schemas.microsoft.com/office/drawing/2014/main" id="{8ED3E9AD-AE54-8D77-117E-98F95DCE650A}"/>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023422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5" name="Picture Placeholder 4"/>
          <p:cNvSpPr>
            <a:spLocks noGrp="1"/>
          </p:cNvSpPr>
          <p:nvPr>
            <p:ph type="pic" sz="quarter" idx="12" hasCustomPrompt="1"/>
          </p:nvPr>
        </p:nvSpPr>
        <p:spPr>
          <a:xfrm>
            <a:off x="329375" y="1162050"/>
            <a:ext cx="3368256" cy="1949450"/>
          </a:xfrm>
        </p:spPr>
        <p:txBody>
          <a:bodyPr anchor="ctr" anchorCtr="0">
            <a:normAutofit/>
          </a:bodyPr>
          <a:lstStyle>
            <a:lvl1pPr marL="0" indent="0" algn="ctr">
              <a:buNone/>
              <a:defRPr sz="2000" baseline="0">
                <a:latin typeface="Readex Pro" pitchFamily="2" charset="-78"/>
                <a:cs typeface="Readex Pro" pitchFamily="2" charset="-78"/>
              </a:defRPr>
            </a:lvl1pPr>
          </a:lstStyle>
          <a:p>
            <a:r>
              <a:rPr lang="en-US"/>
              <a:t>Chèn ảnh</a:t>
            </a:r>
          </a:p>
        </p:txBody>
      </p:sp>
      <p:cxnSp>
        <p:nvCxnSpPr>
          <p:cNvPr id="7" name="Straight Connector 6"/>
          <p:cNvCxnSpPr/>
          <p:nvPr userDrawn="1"/>
        </p:nvCxnSpPr>
        <p:spPr>
          <a:xfrm>
            <a:off x="4038600" y="1162051"/>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userDrawn="1"/>
        </p:nvCxnSpPr>
        <p:spPr>
          <a:xfrm>
            <a:off x="8086459" y="1162051"/>
            <a:ext cx="0" cy="4753154"/>
          </a:xfrm>
          <a:prstGeom prst="line">
            <a:avLst/>
          </a:prstGeom>
          <a:ln w="57150" cap="rnd">
            <a:solidFill>
              <a:srgbClr val="00AFEF">
                <a:alpha val="25000"/>
              </a:srgbClr>
            </a:solidFill>
            <a:prstDash val="sysDot"/>
          </a:ln>
        </p:spPr>
        <p:style>
          <a:lnRef idx="1">
            <a:schemeClr val="accent1"/>
          </a:lnRef>
          <a:fillRef idx="0">
            <a:schemeClr val="accent1"/>
          </a:fillRef>
          <a:effectRef idx="0">
            <a:schemeClr val="accent1"/>
          </a:effectRef>
          <a:fontRef idx="minor">
            <a:schemeClr val="tx1"/>
          </a:fontRef>
        </p:style>
      </p:cxnSp>
      <p:sp>
        <p:nvSpPr>
          <p:cNvPr id="18" name="Picture Placeholder 4"/>
          <p:cNvSpPr>
            <a:spLocks noGrp="1"/>
          </p:cNvSpPr>
          <p:nvPr>
            <p:ph type="pic" sz="quarter" idx="13" hasCustomPrompt="1"/>
          </p:nvPr>
        </p:nvSpPr>
        <p:spPr>
          <a:xfrm>
            <a:off x="4378402" y="1162050"/>
            <a:ext cx="3368256" cy="1949450"/>
          </a:xfrm>
        </p:spPr>
        <p:txBody>
          <a:bodyPr anchor="ctr" anchorCtr="0">
            <a:normAutofit/>
          </a:bodyPr>
          <a:lstStyle>
            <a:lvl1pPr marL="0" indent="0" algn="ctr">
              <a:buNone/>
              <a:defRPr lang="en-US" sz="2000" kern="1200" baseline="0" dirty="0">
                <a:solidFill>
                  <a:schemeClr val="tx1"/>
                </a:solidFill>
                <a:latin typeface="Readex Pro" pitchFamily="2" charset="-78"/>
                <a:ea typeface="+mn-ea"/>
                <a:cs typeface="Readex Pro" pitchFamily="2" charset="-78"/>
              </a:defRPr>
            </a:lvl1pPr>
          </a:lstStyle>
          <a:p>
            <a:r>
              <a:rPr lang="en-US"/>
              <a:t>Chèn ảnh</a:t>
            </a:r>
          </a:p>
        </p:txBody>
      </p:sp>
      <p:sp>
        <p:nvSpPr>
          <p:cNvPr id="19" name="Picture Placeholder 4"/>
          <p:cNvSpPr>
            <a:spLocks noGrp="1"/>
          </p:cNvSpPr>
          <p:nvPr>
            <p:ph type="pic" sz="quarter" idx="14" hasCustomPrompt="1"/>
          </p:nvPr>
        </p:nvSpPr>
        <p:spPr>
          <a:xfrm>
            <a:off x="8426261" y="1162050"/>
            <a:ext cx="3368256" cy="1949450"/>
          </a:xfrm>
        </p:spPr>
        <p:txBody>
          <a:bodyPr anchor="ctr" anchorCtr="0">
            <a:normAutofit/>
          </a:bodyPr>
          <a:lstStyle>
            <a:lvl1pPr marL="0" indent="0" algn="ctr">
              <a:buNone/>
              <a:defRPr lang="en-US" sz="2000" kern="1200" baseline="0">
                <a:solidFill>
                  <a:schemeClr val="tx1"/>
                </a:solidFill>
                <a:latin typeface="Readex Pro" pitchFamily="2" charset="-78"/>
                <a:ea typeface="+mn-ea"/>
                <a:cs typeface="Readex Pro" pitchFamily="2" charset="-78"/>
              </a:defRPr>
            </a:lvl1pPr>
          </a:lstStyle>
          <a:p>
            <a:r>
              <a:rPr lang="en-US"/>
              <a:t>Chèn ảnh</a:t>
            </a:r>
          </a:p>
        </p:txBody>
      </p:sp>
      <p:sp>
        <p:nvSpPr>
          <p:cNvPr id="21" name="Text Placeholder 20"/>
          <p:cNvSpPr>
            <a:spLocks noGrp="1"/>
          </p:cNvSpPr>
          <p:nvPr>
            <p:ph type="body" sz="quarter" idx="15" hasCustomPrompt="1"/>
          </p:nvPr>
        </p:nvSpPr>
        <p:spPr>
          <a:xfrm>
            <a:off x="329912" y="3302001"/>
            <a:ext cx="3367088" cy="2613025"/>
          </a:xfrm>
        </p:spPr>
        <p:txBody>
          <a:bodyPr>
            <a:normAutofit/>
          </a:bodyPr>
          <a:lstStyle>
            <a:lvl1pPr marL="0" indent="0">
              <a:lnSpc>
                <a:spcPct val="100000"/>
              </a:lnSpc>
              <a:buNone/>
              <a:defRPr sz="1800">
                <a:latin typeface="Readex Pro" pitchFamily="2" charset="-78"/>
                <a:cs typeface="Readex Pro" pitchFamily="2" charset="-78"/>
              </a:defRPr>
            </a:lvl1pPr>
            <a:lvl2pPr marL="457200" indent="0">
              <a:lnSpc>
                <a:spcPct val="100000"/>
              </a:lnSpc>
              <a:buNone/>
              <a:defRPr sz="1600">
                <a:latin typeface="Readex Pro" pitchFamily="2" charset="-78"/>
                <a:cs typeface="Readex Pro" pitchFamily="2" charset="-78"/>
              </a:defRPr>
            </a:lvl2pPr>
            <a:lvl3pPr marL="914400" indent="0">
              <a:lnSpc>
                <a:spcPct val="100000"/>
              </a:lnSpc>
              <a:buNone/>
              <a:defRPr sz="1400">
                <a:latin typeface="Readex Pro" pitchFamily="2" charset="-78"/>
                <a:cs typeface="Readex Pro" pitchFamily="2" charset="-78"/>
              </a:defRPr>
            </a:lvl3pPr>
            <a:lvl4pPr marL="1371600" indent="0">
              <a:lnSpc>
                <a:spcPct val="100000"/>
              </a:lnSpc>
              <a:buNone/>
              <a:defRPr sz="1200">
                <a:latin typeface="Readex Pro" pitchFamily="2" charset="-78"/>
                <a:cs typeface="Readex Pro" pitchFamily="2" charset="-78"/>
              </a:defRPr>
            </a:lvl4pPr>
            <a:lvl5pPr marL="1828800" indent="0">
              <a:lnSpc>
                <a:spcPct val="100000"/>
              </a:lnSpc>
              <a:buNone/>
              <a:defRPr sz="1200">
                <a:latin typeface="Readex Pro" pitchFamily="2" charset="-78"/>
                <a:cs typeface="Readex Pro" pitchFamily="2" charset="-78"/>
              </a:defRPr>
            </a:lvl5pPr>
          </a:lstStyle>
          <a:p>
            <a:pPr lvl="0"/>
            <a:r>
              <a:rPr lang="en-US"/>
              <a:t>Nội dung</a:t>
            </a:r>
            <a:endParaRPr lang="en-US" dirty="0"/>
          </a:p>
        </p:txBody>
      </p:sp>
      <p:sp>
        <p:nvSpPr>
          <p:cNvPr id="22" name="Text Placeholder 20"/>
          <p:cNvSpPr>
            <a:spLocks noGrp="1"/>
          </p:cNvSpPr>
          <p:nvPr>
            <p:ph type="body" sz="quarter" idx="16" hasCustomPrompt="1"/>
          </p:nvPr>
        </p:nvSpPr>
        <p:spPr>
          <a:xfrm>
            <a:off x="4378402" y="3302001"/>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3" name="Text Placeholder 20"/>
          <p:cNvSpPr>
            <a:spLocks noGrp="1"/>
          </p:cNvSpPr>
          <p:nvPr>
            <p:ph type="body" sz="quarter" idx="17" hasCustomPrompt="1"/>
          </p:nvPr>
        </p:nvSpPr>
        <p:spPr>
          <a:xfrm>
            <a:off x="8426260" y="3302001"/>
            <a:ext cx="3367088" cy="2613025"/>
          </a:xfrm>
        </p:spPr>
        <p:txBody>
          <a:bodyPr>
            <a:normAutofit/>
          </a:bodyPr>
          <a:lstStyle>
            <a:lvl1pPr marL="0" indent="0">
              <a:buNone/>
              <a:defRPr sz="1800">
                <a:latin typeface="Readex Pro" pitchFamily="2" charset="-78"/>
                <a:cs typeface="Readex Pro" pitchFamily="2" charset="-78"/>
              </a:defRPr>
            </a:lvl1pPr>
            <a:lvl2pPr marL="457200" indent="0">
              <a:buNone/>
              <a:defRPr sz="1600">
                <a:latin typeface="Readex Pro" pitchFamily="2" charset="-78"/>
                <a:cs typeface="Readex Pro" pitchFamily="2" charset="-78"/>
              </a:defRPr>
            </a:lvl2pPr>
            <a:lvl3pPr marL="914400" indent="0">
              <a:buNone/>
              <a:defRPr sz="1400">
                <a:latin typeface="Readex Pro" pitchFamily="2" charset="-78"/>
                <a:cs typeface="Readex Pro" pitchFamily="2" charset="-78"/>
              </a:defRPr>
            </a:lvl3pPr>
            <a:lvl4pPr marL="1371600" indent="0">
              <a:buNone/>
              <a:defRPr sz="1200">
                <a:latin typeface="Readex Pro" pitchFamily="2" charset="-78"/>
                <a:cs typeface="Readex Pro" pitchFamily="2" charset="-78"/>
              </a:defRPr>
            </a:lvl4pPr>
            <a:lvl5pPr marL="1828800" indent="0">
              <a:buNone/>
              <a:defRPr sz="1200">
                <a:latin typeface="Readex Pro" pitchFamily="2" charset="-78"/>
                <a:cs typeface="Readex Pro" pitchFamily="2" charset="-78"/>
              </a:defRPr>
            </a:lvl5pPr>
          </a:lstStyle>
          <a:p>
            <a:pPr lvl="0"/>
            <a:r>
              <a:rPr lang="en-US"/>
              <a:t>Nội dung</a:t>
            </a:r>
            <a:endParaRPr lang="en-US" dirty="0"/>
          </a:p>
        </p:txBody>
      </p:sp>
      <p:sp>
        <p:nvSpPr>
          <p:cNvPr id="24" name="Rectangle 23"/>
          <p:cNvSpPr/>
          <p:nvPr userDrawn="1"/>
        </p:nvSpPr>
        <p:spPr>
          <a:xfrm flipH="1" flipV="1">
            <a:off x="329374"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25" name="Rectangle 24"/>
          <p:cNvSpPr/>
          <p:nvPr userDrawn="1"/>
        </p:nvSpPr>
        <p:spPr>
          <a:xfrm flipH="1" flipV="1">
            <a:off x="4377232"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26" name="Rectangle 25"/>
          <p:cNvSpPr/>
          <p:nvPr userDrawn="1"/>
        </p:nvSpPr>
        <p:spPr>
          <a:xfrm flipH="1" flipV="1">
            <a:off x="8425090" y="3126125"/>
            <a:ext cx="3364992" cy="7836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pic>
        <p:nvPicPr>
          <p:cNvPr id="27" name="Picture 26"/>
          <p:cNvPicPr>
            <a:picLocks noChangeAspect="1"/>
          </p:cNvPicPr>
          <p:nvPr userDrawn="1"/>
        </p:nvPicPr>
        <p:blipFill>
          <a:blip r:embed="rId2"/>
          <a:stretch>
            <a:fillRect/>
          </a:stretch>
        </p:blipFill>
        <p:spPr>
          <a:xfrm>
            <a:off x="11987785" y="93588"/>
            <a:ext cx="107165" cy="107007"/>
          </a:xfrm>
          <a:prstGeom prst="rect">
            <a:avLst/>
          </a:prstGeom>
        </p:spPr>
      </p:pic>
      <p:sp>
        <p:nvSpPr>
          <p:cNvPr id="2" name="Slide Number Placeholder 5">
            <a:extLst>
              <a:ext uri="{FF2B5EF4-FFF2-40B4-BE49-F238E27FC236}">
                <a16:creationId xmlns:a16="http://schemas.microsoft.com/office/drawing/2014/main" id="{0A85175A-A5CA-FDCD-9D1E-D1E3A5C08616}"/>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3" name="Rectangle 2">
            <a:extLst>
              <a:ext uri="{FF2B5EF4-FFF2-40B4-BE49-F238E27FC236}">
                <a16:creationId xmlns:a16="http://schemas.microsoft.com/office/drawing/2014/main" id="{6572AE3C-B845-C37F-3FA3-517EBBCCD801}"/>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4" name="Rectangle 3">
            <a:extLst>
              <a:ext uri="{FF2B5EF4-FFF2-40B4-BE49-F238E27FC236}">
                <a16:creationId xmlns:a16="http://schemas.microsoft.com/office/drawing/2014/main" id="{373C2B34-BC37-24CD-CCCC-86C84255F60D}"/>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6" name="Slide Number Placeholder 5">
            <a:extLst>
              <a:ext uri="{FF2B5EF4-FFF2-40B4-BE49-F238E27FC236}">
                <a16:creationId xmlns:a16="http://schemas.microsoft.com/office/drawing/2014/main" id="{4F3A51EC-EB1C-A2F5-191D-39EC3871D7F2}"/>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D16B55C-8A59-6B1B-682C-62AA2B73A476}"/>
              </a:ext>
            </a:extLst>
          </p:cNvPr>
          <p:cNvGrpSpPr/>
          <p:nvPr userDrawn="1"/>
        </p:nvGrpSpPr>
        <p:grpSpPr>
          <a:xfrm>
            <a:off x="817687" y="6410860"/>
            <a:ext cx="2760487" cy="403790"/>
            <a:chOff x="741485" y="6410864"/>
            <a:chExt cx="2760487" cy="403791"/>
          </a:xfrm>
        </p:grpSpPr>
        <p:sp>
          <p:nvSpPr>
            <p:cNvPr id="9" name="TextBox 8">
              <a:extLst>
                <a:ext uri="{FF2B5EF4-FFF2-40B4-BE49-F238E27FC236}">
                  <a16:creationId xmlns:a16="http://schemas.microsoft.com/office/drawing/2014/main" id="{4FC2AAA9-0C7E-3269-988C-8B585C6196AD}"/>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92758D9-75FB-A297-C9B0-0046880A091B}"/>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1A0FD0A9-AA5C-7D0D-4E1D-5CCB189D948D}"/>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7C2D20B6-C339-D112-86D5-A51948B07F5D}"/>
              </a:ext>
            </a:extLst>
          </p:cNvPr>
          <p:cNvPicPr>
            <a:picLocks noChangeAspect="1"/>
          </p:cNvPicPr>
          <p:nvPr userDrawn="1"/>
        </p:nvPicPr>
        <p:blipFill>
          <a:blip r:embed="rId3"/>
          <a:stretch>
            <a:fillRect/>
          </a:stretch>
        </p:blipFill>
        <p:spPr>
          <a:xfrm>
            <a:off x="2583393" y="6481986"/>
            <a:ext cx="9339545" cy="118261"/>
          </a:xfrm>
          <a:prstGeom prst="rect">
            <a:avLst/>
          </a:prstGeom>
        </p:spPr>
      </p:pic>
      <p:sp>
        <p:nvSpPr>
          <p:cNvPr id="13" name="Date Placeholder 3">
            <a:extLst>
              <a:ext uri="{FF2B5EF4-FFF2-40B4-BE49-F238E27FC236}">
                <a16:creationId xmlns:a16="http://schemas.microsoft.com/office/drawing/2014/main" id="{6D1D37C2-EC33-4641-5CD8-DBFCCC5A5A36}"/>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4" name="Footer Placeholder 4">
            <a:extLst>
              <a:ext uri="{FF2B5EF4-FFF2-40B4-BE49-F238E27FC236}">
                <a16:creationId xmlns:a16="http://schemas.microsoft.com/office/drawing/2014/main" id="{6F9D2D5D-F42C-AD89-38B2-8E5862B86D78}"/>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7999908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_white">
    <p:bg>
      <p:bgPr>
        <a:solidFill>
          <a:schemeClr val="bg1"/>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2008231"/>
            <a:ext cx="11205713" cy="1855310"/>
          </a:xfrm>
        </p:spPr>
        <p:txBody>
          <a:bodyPr anchor="b" anchorCtr="0">
            <a:normAutofit/>
          </a:bodyPr>
          <a:lstStyle>
            <a:lvl1pPr algn="ctr">
              <a:lnSpc>
                <a:spcPct val="100000"/>
              </a:lnSpc>
              <a:defRPr sz="4400" b="1" baseline="0">
                <a:solidFill>
                  <a:srgbClr val="0070C0"/>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3863542"/>
            <a:ext cx="11205713" cy="1036706"/>
          </a:xfrm>
        </p:spPr>
        <p:txBody>
          <a:bodyPr anchor="t" anchorCtr="0">
            <a:normAutofit/>
          </a:bodyPr>
          <a:lstStyle>
            <a:lvl1pPr marL="0" indent="0" algn="ctr">
              <a:buNone/>
              <a:defRPr sz="3200" baseline="0">
                <a:solidFill>
                  <a:srgbClr val="0070C0"/>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1" name="Picture 20">
            <a:extLst>
              <a:ext uri="{FF2B5EF4-FFF2-40B4-BE49-F238E27FC236}">
                <a16:creationId xmlns:a16="http://schemas.microsoft.com/office/drawing/2014/main" id="{D4C28A5F-55DF-474B-BB6F-9232AF06D3CC}"/>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565071" y="682680"/>
            <a:ext cx="1061859" cy="1062177"/>
          </a:xfrm>
          <a:prstGeom prst="rect">
            <a:avLst/>
          </a:prstGeom>
        </p:spPr>
      </p:pic>
      <p:sp>
        <p:nvSpPr>
          <p:cNvPr id="22" name="Text Placeholder 9"/>
          <p:cNvSpPr>
            <a:spLocks noGrp="1"/>
          </p:cNvSpPr>
          <p:nvPr>
            <p:ph type="body" sz="quarter" idx="12" hasCustomPrompt="1"/>
          </p:nvPr>
        </p:nvSpPr>
        <p:spPr>
          <a:xfrm>
            <a:off x="493144" y="4924426"/>
            <a:ext cx="11205713" cy="492125"/>
          </a:xfrm>
        </p:spPr>
        <p:txBody>
          <a:bodyPr>
            <a:noAutofit/>
          </a:bodyPr>
          <a:lstStyle>
            <a:lvl1pPr marL="0" indent="0" algn="ctr">
              <a:buNone/>
              <a:defRPr sz="2000" b="0" baseline="0">
                <a:solidFill>
                  <a:srgbClr val="00AFEF"/>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4782423"/>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pic>
        <p:nvPicPr>
          <p:cNvPr id="18" name="Picture 17"/>
          <p:cNvPicPr>
            <a:picLocks noChangeAspect="1"/>
          </p:cNvPicPr>
          <p:nvPr userDrawn="1"/>
        </p:nvPicPr>
        <p:blipFill>
          <a:blip r:embed="rId3"/>
          <a:stretch>
            <a:fillRect/>
          </a:stretch>
        </p:blipFill>
        <p:spPr>
          <a:xfrm>
            <a:off x="11987785" y="93588"/>
            <a:ext cx="107165" cy="107007"/>
          </a:xfrm>
          <a:prstGeom prst="rect">
            <a:avLst/>
          </a:prstGeom>
        </p:spPr>
      </p:pic>
      <p:sp>
        <p:nvSpPr>
          <p:cNvPr id="2" name="Slide Number Placeholder 5">
            <a:extLst>
              <a:ext uri="{FF2B5EF4-FFF2-40B4-BE49-F238E27FC236}">
                <a16:creationId xmlns:a16="http://schemas.microsoft.com/office/drawing/2014/main" id="{1F92E844-1828-0F51-3BFD-DF527D65BF8F}"/>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3" name="Rectangle 2">
            <a:extLst>
              <a:ext uri="{FF2B5EF4-FFF2-40B4-BE49-F238E27FC236}">
                <a16:creationId xmlns:a16="http://schemas.microsoft.com/office/drawing/2014/main" id="{DCC0BC67-81A5-AC24-0BB4-9D1D3E835D94}"/>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grpSp>
        <p:nvGrpSpPr>
          <p:cNvPr id="6" name="Group 5">
            <a:extLst>
              <a:ext uri="{FF2B5EF4-FFF2-40B4-BE49-F238E27FC236}">
                <a16:creationId xmlns:a16="http://schemas.microsoft.com/office/drawing/2014/main" id="{02AE1EA0-6222-87BA-38C9-866FE8F2830D}"/>
              </a:ext>
            </a:extLst>
          </p:cNvPr>
          <p:cNvGrpSpPr/>
          <p:nvPr userDrawn="1"/>
        </p:nvGrpSpPr>
        <p:grpSpPr>
          <a:xfrm>
            <a:off x="817687" y="6410860"/>
            <a:ext cx="2760487" cy="403790"/>
            <a:chOff x="741485" y="6410864"/>
            <a:chExt cx="2760487" cy="403791"/>
          </a:xfrm>
        </p:grpSpPr>
        <p:sp>
          <p:nvSpPr>
            <p:cNvPr id="7" name="TextBox 6">
              <a:extLst>
                <a:ext uri="{FF2B5EF4-FFF2-40B4-BE49-F238E27FC236}">
                  <a16:creationId xmlns:a16="http://schemas.microsoft.com/office/drawing/2014/main" id="{EC606771-B50F-5EF5-AF4C-183C88EEC70F}"/>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7A8AD8D-BBBE-FFAE-563D-62AF760A44A6}"/>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FF63336F-2FD5-E8B2-B179-80665CF8D4BA}"/>
              </a:ext>
            </a:extLst>
          </p:cNvPr>
          <p:cNvSpPr txBox="1"/>
          <p:nvPr userDrawn="1"/>
        </p:nvSpPr>
        <p:spPr>
          <a:xfrm>
            <a:off x="10529591"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48A62A7F-4A0D-8203-BB6A-E6AFE62BD364}"/>
              </a:ext>
            </a:extLst>
          </p:cNvPr>
          <p:cNvPicPr>
            <a:picLocks noChangeAspect="1"/>
          </p:cNvPicPr>
          <p:nvPr userDrawn="1"/>
        </p:nvPicPr>
        <p:blipFill>
          <a:blip r:embed="rId4"/>
          <a:stretch>
            <a:fillRect/>
          </a:stretch>
        </p:blipFill>
        <p:spPr>
          <a:xfrm>
            <a:off x="2583393" y="6481986"/>
            <a:ext cx="9339545" cy="118261"/>
          </a:xfrm>
          <a:prstGeom prst="rect">
            <a:avLst/>
          </a:prstGeom>
        </p:spPr>
      </p:pic>
      <p:sp>
        <p:nvSpPr>
          <p:cNvPr id="13" name="Date Placeholder 3">
            <a:extLst>
              <a:ext uri="{FF2B5EF4-FFF2-40B4-BE49-F238E27FC236}">
                <a16:creationId xmlns:a16="http://schemas.microsoft.com/office/drawing/2014/main" id="{8649E161-4DC5-D15C-6DAE-AE38C664B5FB}"/>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4" name="Footer Placeholder 4">
            <a:extLst>
              <a:ext uri="{FF2B5EF4-FFF2-40B4-BE49-F238E27FC236}">
                <a16:creationId xmlns:a16="http://schemas.microsoft.com/office/drawing/2014/main" id="{CDD46289-EAED-BF63-CD78-95A65C49BE50}"/>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1537903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13" name="Content Placeholder 9"/>
          <p:cNvSpPr>
            <a:spLocks noGrp="1"/>
          </p:cNvSpPr>
          <p:nvPr>
            <p:ph sz="quarter" idx="12" hasCustomPrompt="1"/>
          </p:nvPr>
        </p:nvSpPr>
        <p:spPr>
          <a:xfrm rot="5400000">
            <a:off x="4113214" y="-1449386"/>
            <a:ext cx="3965573" cy="105156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sp>
        <p:nvSpPr>
          <p:cNvPr id="17" name="Title 1"/>
          <p:cNvSpPr>
            <a:spLocks noGrp="1"/>
          </p:cNvSpPr>
          <p:nvPr>
            <p:ph type="title" hasCustomPrompt="1"/>
          </p:nvPr>
        </p:nvSpPr>
        <p:spPr>
          <a:xfrm>
            <a:off x="839788" y="365125"/>
            <a:ext cx="10515600" cy="938865"/>
          </a:xfrm>
        </p:spPr>
        <p:txBody>
          <a:bodyPr vert="horz" lIns="91440" tIns="45720" rIns="91440" bIns="45720" rtlCol="0" anchor="ctr">
            <a:normAutofit/>
          </a:bodyPr>
          <a:lstStyle>
            <a:lvl1pPr>
              <a:defRPr lang="en-US" sz="3200" b="1" baseline="0" dirty="0">
                <a:solidFill>
                  <a:srgbClr val="1F5CA9"/>
                </a:solidFill>
                <a:latin typeface="K2D" panose="00000500000000000000" pitchFamily="2" charset="-34"/>
                <a:ea typeface="+mn-ea"/>
                <a:cs typeface="+mn-cs"/>
              </a:defRPr>
            </a:lvl1pPr>
          </a:lstStyle>
          <a:p>
            <a:pPr lvl="0"/>
            <a:r>
              <a:rPr lang="en-US"/>
              <a:t>Tiêu đề</a:t>
            </a:r>
            <a:endParaRPr lang="en-US" dirty="0"/>
          </a:p>
        </p:txBody>
      </p:sp>
      <p:pic>
        <p:nvPicPr>
          <p:cNvPr id="31" name="Picture 3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88508"/>
            <a:ext cx="292100" cy="292100"/>
          </a:xfrm>
          <a:prstGeom prst="rect">
            <a:avLst/>
          </a:prstGeom>
        </p:spPr>
      </p:pic>
      <p:pic>
        <p:nvPicPr>
          <p:cNvPr id="21" name="Picture 20"/>
          <p:cNvPicPr>
            <a:picLocks noChangeAspect="1"/>
          </p:cNvPicPr>
          <p:nvPr userDrawn="1"/>
        </p:nvPicPr>
        <p:blipFill>
          <a:blip r:embed="rId3"/>
          <a:stretch>
            <a:fillRect/>
          </a:stretch>
        </p:blipFill>
        <p:spPr>
          <a:xfrm>
            <a:off x="11987785" y="93588"/>
            <a:ext cx="107165" cy="107007"/>
          </a:xfrm>
          <a:prstGeom prst="rect">
            <a:avLst/>
          </a:prstGeom>
        </p:spPr>
      </p:pic>
      <p:sp>
        <p:nvSpPr>
          <p:cNvPr id="2" name="Slide Number Placeholder 5">
            <a:extLst>
              <a:ext uri="{FF2B5EF4-FFF2-40B4-BE49-F238E27FC236}">
                <a16:creationId xmlns:a16="http://schemas.microsoft.com/office/drawing/2014/main" id="{3043EC71-5B9E-C0BC-1876-C8F7F39BC547}"/>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3" name="Rectangle 2">
            <a:extLst>
              <a:ext uri="{FF2B5EF4-FFF2-40B4-BE49-F238E27FC236}">
                <a16:creationId xmlns:a16="http://schemas.microsoft.com/office/drawing/2014/main" id="{EE4374B3-12AF-4FD8-DEB7-27010168D059}"/>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4" name="Rectangle 3">
            <a:extLst>
              <a:ext uri="{FF2B5EF4-FFF2-40B4-BE49-F238E27FC236}">
                <a16:creationId xmlns:a16="http://schemas.microsoft.com/office/drawing/2014/main" id="{A8BA7498-F3BC-86B3-1A69-799334B6D0C9}"/>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5" name="Slide Number Placeholder 5">
            <a:extLst>
              <a:ext uri="{FF2B5EF4-FFF2-40B4-BE49-F238E27FC236}">
                <a16:creationId xmlns:a16="http://schemas.microsoft.com/office/drawing/2014/main" id="{1DC85D92-154D-811A-7CED-746E05BC9938}"/>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31FF18A3-B64B-560A-0E4C-FAE23671DD1B}"/>
              </a:ext>
            </a:extLst>
          </p:cNvPr>
          <p:cNvGrpSpPr/>
          <p:nvPr userDrawn="1"/>
        </p:nvGrpSpPr>
        <p:grpSpPr>
          <a:xfrm>
            <a:off x="817687" y="6410860"/>
            <a:ext cx="2760487" cy="403790"/>
            <a:chOff x="741485" y="6410864"/>
            <a:chExt cx="2760487" cy="403791"/>
          </a:xfrm>
        </p:grpSpPr>
        <p:sp>
          <p:nvSpPr>
            <p:cNvPr id="7" name="TextBox 6">
              <a:extLst>
                <a:ext uri="{FF2B5EF4-FFF2-40B4-BE49-F238E27FC236}">
                  <a16:creationId xmlns:a16="http://schemas.microsoft.com/office/drawing/2014/main" id="{30087580-3DBD-8257-F1D1-7914462F84CA}"/>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23924CB2-D38F-D098-BA0D-F7AF3FD0DAE6}"/>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1944464-246D-1746-8383-CA6C986DD6CD}"/>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936B468E-C03F-EA5D-3562-3CF0D836AD6F}"/>
              </a:ext>
            </a:extLst>
          </p:cNvPr>
          <p:cNvPicPr>
            <a:picLocks noChangeAspect="1"/>
          </p:cNvPicPr>
          <p:nvPr userDrawn="1"/>
        </p:nvPicPr>
        <p:blipFill>
          <a:blip r:embed="rId4"/>
          <a:stretch>
            <a:fillRect/>
          </a:stretch>
        </p:blipFill>
        <p:spPr>
          <a:xfrm>
            <a:off x="2583393" y="6481986"/>
            <a:ext cx="9339545" cy="118261"/>
          </a:xfrm>
          <a:prstGeom prst="rect">
            <a:avLst/>
          </a:prstGeom>
        </p:spPr>
      </p:pic>
      <p:sp>
        <p:nvSpPr>
          <p:cNvPr id="11" name="Date Placeholder 3">
            <a:extLst>
              <a:ext uri="{FF2B5EF4-FFF2-40B4-BE49-F238E27FC236}">
                <a16:creationId xmlns:a16="http://schemas.microsoft.com/office/drawing/2014/main" id="{EDB08078-B43B-9900-A614-EDD1B700D365}"/>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2" name="Footer Placeholder 4">
            <a:extLst>
              <a:ext uri="{FF2B5EF4-FFF2-40B4-BE49-F238E27FC236}">
                <a16:creationId xmlns:a16="http://schemas.microsoft.com/office/drawing/2014/main" id="{853B98CF-4D09-7334-F10E-AC294939893D}"/>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80651544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hasCustomPrompt="1"/>
          </p:nvPr>
        </p:nvSpPr>
        <p:spPr>
          <a:xfrm>
            <a:off x="8724900" y="365125"/>
            <a:ext cx="2628900" cy="5811838"/>
          </a:xfrm>
        </p:spPr>
        <p:txBody>
          <a:bodyPr vert="eaVert"/>
          <a:lstStyle>
            <a:lvl1pPr>
              <a:defRPr lang="en-US" sz="3200" b="1" kern="1200" smtClean="0">
                <a:solidFill>
                  <a:srgbClr val="1F5CA9"/>
                </a:solidFill>
                <a:latin typeface="K2D" panose="00000500000000000000" pitchFamily="2" charset="-34"/>
                <a:ea typeface="+mn-ea"/>
                <a:cs typeface="+mn-cs"/>
              </a:defRPr>
            </a:lvl1pPr>
          </a:lstStyle>
          <a:p>
            <a:r>
              <a:rPr lang="en-US"/>
              <a:t>Tiêu đề</a:t>
            </a:r>
            <a:endParaRPr lang="en-US" dirty="0"/>
          </a:p>
        </p:txBody>
      </p:sp>
      <p:sp>
        <p:nvSpPr>
          <p:cNvPr id="13" name="Content Placeholder 9"/>
          <p:cNvSpPr>
            <a:spLocks noGrp="1"/>
          </p:cNvSpPr>
          <p:nvPr>
            <p:ph sz="quarter" idx="12" hasCustomPrompt="1"/>
          </p:nvPr>
        </p:nvSpPr>
        <p:spPr>
          <a:xfrm rot="5400000">
            <a:off x="1875633" y="-672303"/>
            <a:ext cx="5811837" cy="7886700"/>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121981" y="51984"/>
            <a:ext cx="292100" cy="292100"/>
          </a:xfrm>
          <a:prstGeom prst="rect">
            <a:avLst/>
          </a:prstGeom>
        </p:spPr>
      </p:pic>
      <p:pic>
        <p:nvPicPr>
          <p:cNvPr id="19" name="Picture 18"/>
          <p:cNvPicPr>
            <a:picLocks noChangeAspect="1"/>
          </p:cNvPicPr>
          <p:nvPr userDrawn="1"/>
        </p:nvPicPr>
        <p:blipFill>
          <a:blip r:embed="rId3"/>
          <a:stretch>
            <a:fillRect/>
          </a:stretch>
        </p:blipFill>
        <p:spPr>
          <a:xfrm>
            <a:off x="11987785" y="93588"/>
            <a:ext cx="107165" cy="107007"/>
          </a:xfrm>
          <a:prstGeom prst="rect">
            <a:avLst/>
          </a:prstGeom>
        </p:spPr>
      </p:pic>
      <p:sp>
        <p:nvSpPr>
          <p:cNvPr id="3" name="Slide Number Placeholder 5">
            <a:extLst>
              <a:ext uri="{FF2B5EF4-FFF2-40B4-BE49-F238E27FC236}">
                <a16:creationId xmlns:a16="http://schemas.microsoft.com/office/drawing/2014/main" id="{0E9D4A31-78FB-C50E-E557-1D6A2AB1B39D}"/>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4" name="Rectangle 3">
            <a:extLst>
              <a:ext uri="{FF2B5EF4-FFF2-40B4-BE49-F238E27FC236}">
                <a16:creationId xmlns:a16="http://schemas.microsoft.com/office/drawing/2014/main" id="{2DE77047-2D78-10EA-8B2B-464D363FDA73}"/>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5" name="Rectangle 4">
            <a:extLst>
              <a:ext uri="{FF2B5EF4-FFF2-40B4-BE49-F238E27FC236}">
                <a16:creationId xmlns:a16="http://schemas.microsoft.com/office/drawing/2014/main" id="{41B0BADC-EE2D-7AA3-FE84-68EB6BD21ECE}"/>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6" name="Slide Number Placeholder 5">
            <a:extLst>
              <a:ext uri="{FF2B5EF4-FFF2-40B4-BE49-F238E27FC236}">
                <a16:creationId xmlns:a16="http://schemas.microsoft.com/office/drawing/2014/main" id="{6EC3A035-1495-F2B0-9581-76B6F74E68ED}"/>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BEFB4826-5D0F-51B0-8FB3-AF794F93FD9F}"/>
              </a:ext>
            </a:extLst>
          </p:cNvPr>
          <p:cNvGrpSpPr/>
          <p:nvPr userDrawn="1"/>
        </p:nvGrpSpPr>
        <p:grpSpPr>
          <a:xfrm>
            <a:off x="817687" y="6410860"/>
            <a:ext cx="2760487" cy="403790"/>
            <a:chOff x="741485" y="6410864"/>
            <a:chExt cx="2760487" cy="403791"/>
          </a:xfrm>
        </p:grpSpPr>
        <p:sp>
          <p:nvSpPr>
            <p:cNvPr id="8" name="TextBox 7">
              <a:extLst>
                <a:ext uri="{FF2B5EF4-FFF2-40B4-BE49-F238E27FC236}">
                  <a16:creationId xmlns:a16="http://schemas.microsoft.com/office/drawing/2014/main" id="{64DA189B-1ADB-AEB4-5954-98C27419F04D}"/>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6BD18312-4501-E052-78A4-D56485FF5E53}"/>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6BFB8709-60EF-0C2D-7AE6-97383C28A996}"/>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1A513177-236E-9D57-556A-25BA2A08A567}"/>
              </a:ext>
            </a:extLst>
          </p:cNvPr>
          <p:cNvPicPr>
            <a:picLocks noChangeAspect="1"/>
          </p:cNvPicPr>
          <p:nvPr userDrawn="1"/>
        </p:nvPicPr>
        <p:blipFill>
          <a:blip r:embed="rId4"/>
          <a:stretch>
            <a:fillRect/>
          </a:stretch>
        </p:blipFill>
        <p:spPr>
          <a:xfrm>
            <a:off x="2583393" y="6481986"/>
            <a:ext cx="9339545" cy="118261"/>
          </a:xfrm>
          <a:prstGeom prst="rect">
            <a:avLst/>
          </a:prstGeom>
        </p:spPr>
      </p:pic>
      <p:sp>
        <p:nvSpPr>
          <p:cNvPr id="12" name="Date Placeholder 3">
            <a:extLst>
              <a:ext uri="{FF2B5EF4-FFF2-40B4-BE49-F238E27FC236}">
                <a16:creationId xmlns:a16="http://schemas.microsoft.com/office/drawing/2014/main" id="{AAB60C45-18AD-EA2E-F8C7-09BC10A7EB8E}"/>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4" name="Footer Placeholder 4">
            <a:extLst>
              <a:ext uri="{FF2B5EF4-FFF2-40B4-BE49-F238E27FC236}">
                <a16:creationId xmlns:a16="http://schemas.microsoft.com/office/drawing/2014/main" id="{06116A22-46CD-EA17-0317-B3A75C355C67}"/>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272589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325584"/>
            <a:ext cx="10515600" cy="978408"/>
          </a:xfrm>
        </p:spPr>
        <p:txBody>
          <a:bodyPr/>
          <a:lstStyle>
            <a:lvl1pPr>
              <a:defRPr lang="en-US" sz="3200" b="1" kern="1200" baseline="0" smtClean="0">
                <a:solidFill>
                  <a:srgbClr val="1F5CA9"/>
                </a:solidFill>
                <a:latin typeface="K2D" panose="00000500000000000000" pitchFamily="2" charset="-34"/>
                <a:ea typeface="+mn-ea"/>
                <a:cs typeface="+mn-cs"/>
              </a:defRPr>
            </a:lvl1pPr>
          </a:lstStyle>
          <a:p>
            <a:r>
              <a:rPr lang="en-US"/>
              <a:t>Tiêu đề</a:t>
            </a:r>
            <a:endParaRPr lang="en-US" dirty="0"/>
          </a:p>
        </p:txBody>
      </p:sp>
      <p:pic>
        <p:nvPicPr>
          <p:cNvPr id="18" name="Picture 17">
            <a:extLst>
              <a:ext uri="{FF2B5EF4-FFF2-40B4-BE49-F238E27FC236}">
                <a16:creationId xmlns:a16="http://schemas.microsoft.com/office/drawing/2014/main" id="{3F628E4E-7D92-2696-C967-238AE8D1929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8" name="Picture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8"/>
            <a:ext cx="292100" cy="292100"/>
          </a:xfrm>
          <a:prstGeom prst="rect">
            <a:avLst/>
          </a:prstGeom>
        </p:spPr>
      </p:pic>
      <p:pic>
        <p:nvPicPr>
          <p:cNvPr id="19" name="Picture 18"/>
          <p:cNvPicPr>
            <a:picLocks noChangeAspect="1"/>
          </p:cNvPicPr>
          <p:nvPr userDrawn="1"/>
        </p:nvPicPr>
        <p:blipFill>
          <a:blip r:embed="rId4"/>
          <a:stretch>
            <a:fillRect/>
          </a:stretch>
        </p:blipFill>
        <p:spPr>
          <a:xfrm>
            <a:off x="11987785" y="93588"/>
            <a:ext cx="107165" cy="107007"/>
          </a:xfrm>
          <a:prstGeom prst="rect">
            <a:avLst/>
          </a:prstGeom>
        </p:spPr>
      </p:pic>
      <p:sp>
        <p:nvSpPr>
          <p:cNvPr id="3" name="Slide Number Placeholder 5">
            <a:extLst>
              <a:ext uri="{FF2B5EF4-FFF2-40B4-BE49-F238E27FC236}">
                <a16:creationId xmlns:a16="http://schemas.microsoft.com/office/drawing/2014/main" id="{ACD306E5-CFB4-AF8E-362E-7264A2EE8FC3}"/>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4" name="Rectangle 3">
            <a:extLst>
              <a:ext uri="{FF2B5EF4-FFF2-40B4-BE49-F238E27FC236}">
                <a16:creationId xmlns:a16="http://schemas.microsoft.com/office/drawing/2014/main" id="{17E40D7E-4410-6230-80DF-9F48DDD5A2AE}"/>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5" name="Rectangle 4">
            <a:extLst>
              <a:ext uri="{FF2B5EF4-FFF2-40B4-BE49-F238E27FC236}">
                <a16:creationId xmlns:a16="http://schemas.microsoft.com/office/drawing/2014/main" id="{F571A584-94A8-DB0F-72C3-58733380A872}"/>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6" name="Slide Number Placeholder 5">
            <a:extLst>
              <a:ext uri="{FF2B5EF4-FFF2-40B4-BE49-F238E27FC236}">
                <a16:creationId xmlns:a16="http://schemas.microsoft.com/office/drawing/2014/main" id="{9E163D15-A7C4-C136-3C34-D85D43DF91DC}"/>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CCA5ACA2-579F-CD83-86DA-E253A52172C6}"/>
              </a:ext>
            </a:extLst>
          </p:cNvPr>
          <p:cNvGrpSpPr/>
          <p:nvPr userDrawn="1"/>
        </p:nvGrpSpPr>
        <p:grpSpPr>
          <a:xfrm>
            <a:off x="817687" y="6410860"/>
            <a:ext cx="2760487" cy="403790"/>
            <a:chOff x="741485" y="6410864"/>
            <a:chExt cx="2760487" cy="403791"/>
          </a:xfrm>
        </p:grpSpPr>
        <p:sp>
          <p:nvSpPr>
            <p:cNvPr id="8" name="TextBox 7">
              <a:extLst>
                <a:ext uri="{FF2B5EF4-FFF2-40B4-BE49-F238E27FC236}">
                  <a16:creationId xmlns:a16="http://schemas.microsoft.com/office/drawing/2014/main" id="{9C5BCA61-C1DF-F935-9A58-6E188F2CB055}"/>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368E80D1-1F87-F099-C499-A6D08F0D1B73}"/>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0" name="TextBox 9">
            <a:extLst>
              <a:ext uri="{FF2B5EF4-FFF2-40B4-BE49-F238E27FC236}">
                <a16:creationId xmlns:a16="http://schemas.microsoft.com/office/drawing/2014/main" id="{87DD4F89-FFA6-2586-6CFF-BAD9CA9BBED0}"/>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34ADDEC2-86AA-36BA-1460-FC4BE106E1D1}"/>
              </a:ext>
            </a:extLst>
          </p:cNvPr>
          <p:cNvPicPr>
            <a:picLocks noChangeAspect="1"/>
          </p:cNvPicPr>
          <p:nvPr userDrawn="1"/>
        </p:nvPicPr>
        <p:blipFill>
          <a:blip r:embed="rId5"/>
          <a:stretch>
            <a:fillRect/>
          </a:stretch>
        </p:blipFill>
        <p:spPr>
          <a:xfrm>
            <a:off x="2583393" y="6481986"/>
            <a:ext cx="9339545" cy="118261"/>
          </a:xfrm>
          <a:prstGeom prst="rect">
            <a:avLst/>
          </a:prstGeom>
        </p:spPr>
      </p:pic>
      <p:sp>
        <p:nvSpPr>
          <p:cNvPr id="12" name="Date Placeholder 3">
            <a:extLst>
              <a:ext uri="{FF2B5EF4-FFF2-40B4-BE49-F238E27FC236}">
                <a16:creationId xmlns:a16="http://schemas.microsoft.com/office/drawing/2014/main" id="{900BAA20-270C-6BB8-126D-274EA4BC3237}"/>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3" name="Footer Placeholder 4">
            <a:extLst>
              <a:ext uri="{FF2B5EF4-FFF2-40B4-BE49-F238E27FC236}">
                <a16:creationId xmlns:a16="http://schemas.microsoft.com/office/drawing/2014/main" id="{5E3DB167-B4F8-7DE2-3FE9-16BA7DFC448A}"/>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2957592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Whit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B977A98-B16D-37D0-150B-AA6EC7793AF8}"/>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15" name="Picture 14"/>
          <p:cNvPicPr>
            <a:picLocks noChangeAspect="1"/>
          </p:cNvPicPr>
          <p:nvPr userDrawn="1"/>
        </p:nvPicPr>
        <p:blipFill>
          <a:blip r:embed="rId3"/>
          <a:stretch>
            <a:fillRect/>
          </a:stretch>
        </p:blipFill>
        <p:spPr>
          <a:xfrm>
            <a:off x="11987785" y="93588"/>
            <a:ext cx="107165" cy="107007"/>
          </a:xfrm>
          <a:prstGeom prst="rect">
            <a:avLst/>
          </a:prstGeom>
        </p:spPr>
      </p:pic>
      <p:sp>
        <p:nvSpPr>
          <p:cNvPr id="2" name="Slide Number Placeholder 5">
            <a:extLst>
              <a:ext uri="{FF2B5EF4-FFF2-40B4-BE49-F238E27FC236}">
                <a16:creationId xmlns:a16="http://schemas.microsoft.com/office/drawing/2014/main" id="{00AAABEF-0466-E8D9-7159-4498725EB239}"/>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3" name="Rectangle 2">
            <a:extLst>
              <a:ext uri="{FF2B5EF4-FFF2-40B4-BE49-F238E27FC236}">
                <a16:creationId xmlns:a16="http://schemas.microsoft.com/office/drawing/2014/main" id="{AB5B4BC4-A4A2-B7AE-36B8-5F8601CBD240}"/>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4" name="Rectangle 3">
            <a:extLst>
              <a:ext uri="{FF2B5EF4-FFF2-40B4-BE49-F238E27FC236}">
                <a16:creationId xmlns:a16="http://schemas.microsoft.com/office/drawing/2014/main" id="{D43324B4-3F68-C3A0-CCD5-76223DA44378}"/>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5" name="Slide Number Placeholder 5">
            <a:extLst>
              <a:ext uri="{FF2B5EF4-FFF2-40B4-BE49-F238E27FC236}">
                <a16:creationId xmlns:a16="http://schemas.microsoft.com/office/drawing/2014/main" id="{CCAF8661-5038-9FE1-BBA8-946867DADAB0}"/>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9C383C5A-EDBD-9F53-185B-2E7B394F3459}"/>
              </a:ext>
            </a:extLst>
          </p:cNvPr>
          <p:cNvGrpSpPr/>
          <p:nvPr userDrawn="1"/>
        </p:nvGrpSpPr>
        <p:grpSpPr>
          <a:xfrm>
            <a:off x="817687" y="6410860"/>
            <a:ext cx="2760487" cy="403790"/>
            <a:chOff x="741485" y="6410864"/>
            <a:chExt cx="2760487" cy="403791"/>
          </a:xfrm>
        </p:grpSpPr>
        <p:sp>
          <p:nvSpPr>
            <p:cNvPr id="7" name="TextBox 6">
              <a:extLst>
                <a:ext uri="{FF2B5EF4-FFF2-40B4-BE49-F238E27FC236}">
                  <a16:creationId xmlns:a16="http://schemas.microsoft.com/office/drawing/2014/main" id="{4FA2C68B-0393-7A63-49AA-3FFE7FE14C79}"/>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E0CA16E1-AF2D-D0AA-1F01-070BA884ACD9}"/>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BCC7B34-3035-0952-6B45-935B76D988E3}"/>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1" name="Picture 10">
            <a:extLst>
              <a:ext uri="{FF2B5EF4-FFF2-40B4-BE49-F238E27FC236}">
                <a16:creationId xmlns:a16="http://schemas.microsoft.com/office/drawing/2014/main" id="{2A7B063C-9DEE-224B-8FD3-B578122F7010}"/>
              </a:ext>
            </a:extLst>
          </p:cNvPr>
          <p:cNvPicPr>
            <a:picLocks noChangeAspect="1"/>
          </p:cNvPicPr>
          <p:nvPr userDrawn="1"/>
        </p:nvPicPr>
        <p:blipFill>
          <a:blip r:embed="rId4"/>
          <a:stretch>
            <a:fillRect/>
          </a:stretch>
        </p:blipFill>
        <p:spPr>
          <a:xfrm>
            <a:off x="2583393" y="6481986"/>
            <a:ext cx="9339545" cy="118261"/>
          </a:xfrm>
          <a:prstGeom prst="rect">
            <a:avLst/>
          </a:prstGeom>
        </p:spPr>
      </p:pic>
      <p:sp>
        <p:nvSpPr>
          <p:cNvPr id="12" name="Date Placeholder 3">
            <a:extLst>
              <a:ext uri="{FF2B5EF4-FFF2-40B4-BE49-F238E27FC236}">
                <a16:creationId xmlns:a16="http://schemas.microsoft.com/office/drawing/2014/main" id="{AA004C0A-B376-851D-1C1F-61573C0B972E}"/>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6" name="Footer Placeholder 4">
            <a:extLst>
              <a:ext uri="{FF2B5EF4-FFF2-40B4-BE49-F238E27FC236}">
                <a16:creationId xmlns:a16="http://schemas.microsoft.com/office/drawing/2014/main" id="{AD28DB7B-FFF4-7151-C18D-3C7D5D9D8F6F}"/>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1263690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Blue 1">
    <p:bg>
      <p:bgPr>
        <a:solidFill>
          <a:srgbClr val="1F5CA9"/>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F29CC0-A8E3-7B26-83F7-23FD30C83BAD}"/>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3" name="Rectangle 12">
            <a:extLst>
              <a:ext uri="{FF2B5EF4-FFF2-40B4-BE49-F238E27FC236}">
                <a16:creationId xmlns:a16="http://schemas.microsoft.com/office/drawing/2014/main" id="{ECA7CBBB-5BEC-4156-BB0B-762A1656305F}"/>
              </a:ext>
            </a:extLst>
          </p:cNvPr>
          <p:cNvSpPr/>
          <p:nvPr userDrawn="1"/>
        </p:nvSpPr>
        <p:spPr>
          <a:xfrm>
            <a:off x="135235" y="6474526"/>
            <a:ext cx="544432"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grpSp>
        <p:nvGrpSpPr>
          <p:cNvPr id="14" name="Group 13">
            <a:extLst>
              <a:ext uri="{FF2B5EF4-FFF2-40B4-BE49-F238E27FC236}">
                <a16:creationId xmlns:a16="http://schemas.microsoft.com/office/drawing/2014/main" id="{44E0175B-DA75-48B5-9D9D-69732B703EF5}"/>
              </a:ext>
            </a:extLst>
          </p:cNvPr>
          <p:cNvGrpSpPr/>
          <p:nvPr userDrawn="1"/>
        </p:nvGrpSpPr>
        <p:grpSpPr>
          <a:xfrm>
            <a:off x="205437" y="6454899"/>
            <a:ext cx="544432" cy="365125"/>
            <a:chOff x="119712" y="6454898"/>
            <a:chExt cx="544432" cy="365125"/>
          </a:xfrm>
        </p:grpSpPr>
        <p:sp>
          <p:nvSpPr>
            <p:cNvPr id="20" name="Rectangle 19">
              <a:extLst>
                <a:ext uri="{FF2B5EF4-FFF2-40B4-BE49-F238E27FC236}">
                  <a16:creationId xmlns:a16="http://schemas.microsoft.com/office/drawing/2014/main" id="{3FADB430-7D50-4978-89C8-6C6EBBB3035E}"/>
                </a:ext>
              </a:extLst>
            </p:cNvPr>
            <p:cNvSpPr/>
            <p:nvPr userDrawn="1"/>
          </p:nvSpPr>
          <p:spPr>
            <a:xfrm>
              <a:off x="119712" y="6488235"/>
              <a:ext cx="544432" cy="298450"/>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21" name="Slide Number Placeholder 5">
              <a:extLst>
                <a:ext uri="{FF2B5EF4-FFF2-40B4-BE49-F238E27FC236}">
                  <a16:creationId xmlns:a16="http://schemas.microsoft.com/office/drawing/2014/main" id="{7688F936-0D30-441F-BBA9-66AE32197B6A}"/>
                </a:ext>
              </a:extLst>
            </p:cNvPr>
            <p:cNvSpPr txBox="1">
              <a:spLocks/>
            </p:cNvSpPr>
            <p:nvPr userDrawn="1"/>
          </p:nvSpPr>
          <p:spPr>
            <a:xfrm>
              <a:off x="159150" y="6454898"/>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grpSp>
      <p:sp>
        <p:nvSpPr>
          <p:cNvPr id="22" name="Date Placeholder 3">
            <a:extLst>
              <a:ext uri="{FF2B5EF4-FFF2-40B4-BE49-F238E27FC236}">
                <a16:creationId xmlns:a16="http://schemas.microsoft.com/office/drawing/2014/main" id="{4F36C960-0DDB-40F7-96C6-0E5E092E47ED}"/>
              </a:ext>
            </a:extLst>
          </p:cNvPr>
          <p:cNvSpPr>
            <a:spLocks noGrp="1"/>
          </p:cNvSpPr>
          <p:nvPr>
            <p:ph type="dt" sz="half" idx="10"/>
          </p:nvPr>
        </p:nvSpPr>
        <p:spPr>
          <a:xfrm>
            <a:off x="914400" y="6548264"/>
            <a:ext cx="2743200"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12/21/2025</a:t>
            </a:fld>
            <a:endParaRPr lang="en-US"/>
          </a:p>
        </p:txBody>
      </p:sp>
      <p:sp>
        <p:nvSpPr>
          <p:cNvPr id="24" name="Footer Placeholder 4">
            <a:extLst>
              <a:ext uri="{FF2B5EF4-FFF2-40B4-BE49-F238E27FC236}">
                <a16:creationId xmlns:a16="http://schemas.microsoft.com/office/drawing/2014/main" id="{EB56B231-F846-4811-B632-4AB4BAA986FB}"/>
              </a:ext>
            </a:extLst>
          </p:cNvPr>
          <p:cNvSpPr>
            <a:spLocks noGrp="1"/>
          </p:cNvSpPr>
          <p:nvPr>
            <p:ph type="ftr" sz="quarter" idx="11"/>
          </p:nvPr>
        </p:nvSpPr>
        <p:spPr>
          <a:xfrm>
            <a:off x="4038600" y="6548264"/>
            <a:ext cx="4114800" cy="365125"/>
          </a:xfrm>
        </p:spPr>
        <p:txBody>
          <a:bodyPr/>
          <a:lstStyle>
            <a:lvl1pPr algn="l">
              <a:defRPr b="1">
                <a:solidFill>
                  <a:schemeClr val="bg1"/>
                </a:solidFill>
                <a:latin typeface="K2D" panose="00000500000000000000" pitchFamily="2" charset="-34"/>
              </a:defRPr>
            </a:lvl1pPr>
          </a:lstStyle>
          <a:p>
            <a:endParaRPr lang="en-US"/>
          </a:p>
        </p:txBody>
      </p:sp>
      <p:sp>
        <p:nvSpPr>
          <p:cNvPr id="31" name="TextBox 30">
            <a:extLst>
              <a:ext uri="{FF2B5EF4-FFF2-40B4-BE49-F238E27FC236}">
                <a16:creationId xmlns:a16="http://schemas.microsoft.com/office/drawing/2014/main" id="{44250632-77FB-405A-BBE8-9981579CE7EF}"/>
              </a:ext>
            </a:extLst>
          </p:cNvPr>
          <p:cNvSpPr txBox="1"/>
          <p:nvPr/>
        </p:nvSpPr>
        <p:spPr>
          <a:xfrm>
            <a:off x="817687" y="6410865"/>
            <a:ext cx="2760487" cy="307777"/>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sp>
        <p:nvSpPr>
          <p:cNvPr id="32" name="TextBox 31">
            <a:extLst>
              <a:ext uri="{FF2B5EF4-FFF2-40B4-BE49-F238E27FC236}">
                <a16:creationId xmlns:a16="http://schemas.microsoft.com/office/drawing/2014/main" id="{12F06559-0D08-475B-BB2B-C2AD79E1EA9A}"/>
              </a:ext>
            </a:extLst>
          </p:cNvPr>
          <p:cNvSpPr txBox="1"/>
          <p:nvPr userDrawn="1"/>
        </p:nvSpPr>
        <p:spPr>
          <a:xfrm>
            <a:off x="10536385" y="6467841"/>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pic>
        <p:nvPicPr>
          <p:cNvPr id="33" name="Picture 32">
            <a:extLst>
              <a:ext uri="{FF2B5EF4-FFF2-40B4-BE49-F238E27FC236}">
                <a16:creationId xmlns:a16="http://schemas.microsoft.com/office/drawing/2014/main" id="{7A2DBFB6-FB51-4349-AD79-DB5E3B289A6C}"/>
              </a:ext>
            </a:extLst>
          </p:cNvPr>
          <p:cNvPicPr>
            <a:picLocks noChangeAspect="1"/>
          </p:cNvPicPr>
          <p:nvPr userDrawn="1"/>
        </p:nvPicPr>
        <p:blipFill>
          <a:blip r:embed="rId3"/>
          <a:stretch>
            <a:fillRect/>
          </a:stretch>
        </p:blipFill>
        <p:spPr>
          <a:xfrm>
            <a:off x="2602785" y="6488355"/>
            <a:ext cx="9336024" cy="118217"/>
          </a:xfrm>
          <a:prstGeom prst="rect">
            <a:avLst/>
          </a:prstGeom>
        </p:spPr>
      </p:pic>
      <p:sp>
        <p:nvSpPr>
          <p:cNvPr id="15" name="TextBox 14">
            <a:extLst>
              <a:ext uri="{FF2B5EF4-FFF2-40B4-BE49-F238E27FC236}">
                <a16:creationId xmlns:a16="http://schemas.microsoft.com/office/drawing/2014/main" id="{E3741078-A544-42D3-8CE7-5F2F115BABE0}"/>
              </a:ext>
            </a:extLst>
          </p:cNvPr>
          <p:cNvSpPr txBox="1"/>
          <p:nvPr userDrawn="1"/>
        </p:nvSpPr>
        <p:spPr>
          <a:xfrm>
            <a:off x="817685" y="6599210"/>
            <a:ext cx="19222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grpSp>
        <p:nvGrpSpPr>
          <p:cNvPr id="2" name="Group 1">
            <a:extLst>
              <a:ext uri="{FF2B5EF4-FFF2-40B4-BE49-F238E27FC236}">
                <a16:creationId xmlns:a16="http://schemas.microsoft.com/office/drawing/2014/main" id="{99C7F682-0100-EB65-9EF7-68F4E1527F64}"/>
              </a:ext>
            </a:extLst>
          </p:cNvPr>
          <p:cNvGrpSpPr/>
          <p:nvPr userDrawn="1"/>
        </p:nvGrpSpPr>
        <p:grpSpPr>
          <a:xfrm rot="5400000" flipH="1">
            <a:off x="11994350" y="89858"/>
            <a:ext cx="108319" cy="107166"/>
            <a:chOff x="9886950" y="442913"/>
            <a:chExt cx="216694" cy="214386"/>
          </a:xfrm>
        </p:grpSpPr>
        <p:sp>
          <p:nvSpPr>
            <p:cNvPr id="3" name="Rectangle: Rounded Corners 2">
              <a:extLst>
                <a:ext uri="{FF2B5EF4-FFF2-40B4-BE49-F238E27FC236}">
                  <a16:creationId xmlns:a16="http://schemas.microsoft.com/office/drawing/2014/main" id="{7B12206D-0D33-F7BF-D5C3-71176B0C507A}"/>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Rounded Corners 3">
              <a:extLst>
                <a:ext uri="{FF2B5EF4-FFF2-40B4-BE49-F238E27FC236}">
                  <a16:creationId xmlns:a16="http://schemas.microsoft.com/office/drawing/2014/main" id="{6958F7DE-9367-1A7B-0471-C642F47C03A3}"/>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Rounded Corners 4">
              <a:extLst>
                <a:ext uri="{FF2B5EF4-FFF2-40B4-BE49-F238E27FC236}">
                  <a16:creationId xmlns:a16="http://schemas.microsoft.com/office/drawing/2014/main" id="{5FF2EDA6-9276-E821-1BDA-7B118853E64D}"/>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grpSp>
    </p:spTree>
    <p:extLst>
      <p:ext uri="{BB962C8B-B14F-4D97-AF65-F5344CB8AC3E}">
        <p14:creationId xmlns:p14="http://schemas.microsoft.com/office/powerpoint/2010/main" val="26546084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Blue 2">
    <p:bg>
      <p:bgPr>
        <a:solidFill>
          <a:srgbClr val="00B0F0"/>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A39DEC0-0415-D667-18C3-EEA5AEBABEAC}"/>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grpSp>
        <p:nvGrpSpPr>
          <p:cNvPr id="6" name="Group 5">
            <a:extLst>
              <a:ext uri="{FF2B5EF4-FFF2-40B4-BE49-F238E27FC236}">
                <a16:creationId xmlns:a16="http://schemas.microsoft.com/office/drawing/2014/main" id="{E74BF315-D1FC-6421-060B-3FFD387F1B1D}"/>
              </a:ext>
            </a:extLst>
          </p:cNvPr>
          <p:cNvGrpSpPr/>
          <p:nvPr userDrawn="1"/>
        </p:nvGrpSpPr>
        <p:grpSpPr>
          <a:xfrm rot="5400000" flipH="1">
            <a:off x="11994350" y="89858"/>
            <a:ext cx="108319" cy="107166"/>
            <a:chOff x="9886950" y="442913"/>
            <a:chExt cx="216694" cy="214386"/>
          </a:xfrm>
        </p:grpSpPr>
        <p:sp>
          <p:nvSpPr>
            <p:cNvPr id="7" name="Rectangle: Rounded Corners 6">
              <a:extLst>
                <a:ext uri="{FF2B5EF4-FFF2-40B4-BE49-F238E27FC236}">
                  <a16:creationId xmlns:a16="http://schemas.microsoft.com/office/drawing/2014/main" id="{D2D3478F-4D6B-F3FC-93EE-781955B168ED}"/>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8" name="Rectangle: Rounded Corners 7">
              <a:extLst>
                <a:ext uri="{FF2B5EF4-FFF2-40B4-BE49-F238E27FC236}">
                  <a16:creationId xmlns:a16="http://schemas.microsoft.com/office/drawing/2014/main" id="{F30E6027-7A58-80A0-C4DE-BD292242A19B}"/>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Rectangle: Rounded Corners 8">
              <a:extLst>
                <a:ext uri="{FF2B5EF4-FFF2-40B4-BE49-F238E27FC236}">
                  <a16:creationId xmlns:a16="http://schemas.microsoft.com/office/drawing/2014/main" id="{EC39217D-11B2-EC58-7DB9-670BADCEC0E6}"/>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2" name="Picture 1">
            <a:extLst>
              <a:ext uri="{FF2B5EF4-FFF2-40B4-BE49-F238E27FC236}">
                <a16:creationId xmlns:a16="http://schemas.microsoft.com/office/drawing/2014/main" id="{669E2A5B-C398-3A54-39BB-1A10AD77A4C3}"/>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3" name="Slide Number Placeholder 5">
            <a:extLst>
              <a:ext uri="{FF2B5EF4-FFF2-40B4-BE49-F238E27FC236}">
                <a16:creationId xmlns:a16="http://schemas.microsoft.com/office/drawing/2014/main" id="{540C400F-3AEE-5C28-4A10-78CBA14078BC}"/>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4" name="Rectangle 3">
            <a:extLst>
              <a:ext uri="{FF2B5EF4-FFF2-40B4-BE49-F238E27FC236}">
                <a16:creationId xmlns:a16="http://schemas.microsoft.com/office/drawing/2014/main" id="{3FA79BBA-69C1-570D-F28E-9BB9C6ACBEC1}"/>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5" name="Rectangle 4">
            <a:extLst>
              <a:ext uri="{FF2B5EF4-FFF2-40B4-BE49-F238E27FC236}">
                <a16:creationId xmlns:a16="http://schemas.microsoft.com/office/drawing/2014/main" id="{ACC30C32-8749-8F9D-AFB9-200DC55D9965}"/>
              </a:ext>
            </a:extLst>
          </p:cNvPr>
          <p:cNvSpPr/>
          <p:nvPr userDrawn="1"/>
        </p:nvSpPr>
        <p:spPr>
          <a:xfrm>
            <a:off x="11577955" y="6548264"/>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11" name="Slide Number Placeholder 5">
            <a:extLst>
              <a:ext uri="{FF2B5EF4-FFF2-40B4-BE49-F238E27FC236}">
                <a16:creationId xmlns:a16="http://schemas.microsoft.com/office/drawing/2014/main" id="{636664E3-F587-5BFA-8277-C0DDF1B0FB4D}"/>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2" name="Group 11">
            <a:extLst>
              <a:ext uri="{FF2B5EF4-FFF2-40B4-BE49-F238E27FC236}">
                <a16:creationId xmlns:a16="http://schemas.microsoft.com/office/drawing/2014/main" id="{7AF36890-856E-2F7B-8E55-A33B790D7C18}"/>
              </a:ext>
            </a:extLst>
          </p:cNvPr>
          <p:cNvGrpSpPr/>
          <p:nvPr userDrawn="1"/>
        </p:nvGrpSpPr>
        <p:grpSpPr>
          <a:xfrm>
            <a:off x="817687" y="6410860"/>
            <a:ext cx="2760487" cy="403790"/>
            <a:chOff x="741485" y="6410864"/>
            <a:chExt cx="2760487" cy="403791"/>
          </a:xfrm>
        </p:grpSpPr>
        <p:sp>
          <p:nvSpPr>
            <p:cNvPr id="13" name="TextBox 12">
              <a:extLst>
                <a:ext uri="{FF2B5EF4-FFF2-40B4-BE49-F238E27FC236}">
                  <a16:creationId xmlns:a16="http://schemas.microsoft.com/office/drawing/2014/main" id="{63B2CBB7-80CC-0503-06CA-B293272E754B}"/>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5" name="TextBox 14">
              <a:extLst>
                <a:ext uri="{FF2B5EF4-FFF2-40B4-BE49-F238E27FC236}">
                  <a16:creationId xmlns:a16="http://schemas.microsoft.com/office/drawing/2014/main" id="{6E49DC9B-DB28-1334-ACD6-A7837974CC5D}"/>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6" name="TextBox 15">
            <a:extLst>
              <a:ext uri="{FF2B5EF4-FFF2-40B4-BE49-F238E27FC236}">
                <a16:creationId xmlns:a16="http://schemas.microsoft.com/office/drawing/2014/main" id="{2896B089-ECA6-A22E-B1B3-DEA30DA3A29D}"/>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18" name="Date Placeholder 3">
            <a:extLst>
              <a:ext uri="{FF2B5EF4-FFF2-40B4-BE49-F238E27FC236}">
                <a16:creationId xmlns:a16="http://schemas.microsoft.com/office/drawing/2014/main" id="{3CA8C4BA-A884-9E59-FFE3-0B919D005D37}"/>
              </a:ext>
            </a:extLst>
          </p:cNvPr>
          <p:cNvSpPr>
            <a:spLocks noGrp="1"/>
          </p:cNvSpPr>
          <p:nvPr>
            <p:ph type="dt" sz="half" idx="10"/>
          </p:nvPr>
        </p:nvSpPr>
        <p:spPr>
          <a:xfrm>
            <a:off x="1218484" y="6548264"/>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12/21/2025</a:t>
            </a:fld>
            <a:endParaRPr lang="en-US"/>
          </a:p>
        </p:txBody>
      </p:sp>
      <p:sp>
        <p:nvSpPr>
          <p:cNvPr id="21" name="Footer Placeholder 4">
            <a:extLst>
              <a:ext uri="{FF2B5EF4-FFF2-40B4-BE49-F238E27FC236}">
                <a16:creationId xmlns:a16="http://schemas.microsoft.com/office/drawing/2014/main" id="{79B8DE1D-7394-99A3-7495-C14CDDA1EC25}"/>
              </a:ext>
            </a:extLst>
          </p:cNvPr>
          <p:cNvSpPr>
            <a:spLocks noGrp="1"/>
          </p:cNvSpPr>
          <p:nvPr>
            <p:ph type="ftr" sz="quarter" idx="11"/>
          </p:nvPr>
        </p:nvSpPr>
        <p:spPr>
          <a:xfrm>
            <a:off x="4038600" y="6548264"/>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3571172702"/>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Macbook 1">
    <p:spTree>
      <p:nvGrpSpPr>
        <p:cNvPr id="1" name=""/>
        <p:cNvGrpSpPr/>
        <p:nvPr/>
      </p:nvGrpSpPr>
      <p:grpSpPr>
        <a:xfrm>
          <a:off x="0" y="0"/>
          <a:ext cx="0" cy="0"/>
          <a:chOff x="0" y="0"/>
          <a:chExt cx="0" cy="0"/>
        </a:xfrm>
      </p:grpSpPr>
      <p:grpSp>
        <p:nvGrpSpPr>
          <p:cNvPr id="10" name="9Slide.vn 1">
            <a:extLst>
              <a:ext uri="{FF2B5EF4-FFF2-40B4-BE49-F238E27FC236}">
                <a16:creationId xmlns:a16="http://schemas.microsoft.com/office/drawing/2014/main" id="{2946107B-86B5-4108-B9D9-FBE88B6AF6A9}"/>
              </a:ext>
            </a:extLst>
          </p:cNvPr>
          <p:cNvGrpSpPr/>
          <p:nvPr userDrawn="1"/>
        </p:nvGrpSpPr>
        <p:grpSpPr>
          <a:xfrm>
            <a:off x="2262706" y="1080008"/>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0" i="0">
                <a:latin typeface="K2D" panose="00000500000000000000" pitchFamily="2" charset="-34"/>
              </a:endParaRPr>
            </a:p>
          </p:txBody>
        </p:sp>
      </p:grpSp>
      <p:sp>
        <p:nvSpPr>
          <p:cNvPr id="5" name="Picture Placeholder 4"/>
          <p:cNvSpPr>
            <a:spLocks noGrp="1"/>
          </p:cNvSpPr>
          <p:nvPr>
            <p:ph type="pic" sz="quarter" idx="12" hasCustomPrompt="1"/>
          </p:nvPr>
        </p:nvSpPr>
        <p:spPr>
          <a:xfrm>
            <a:off x="3219450"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pic>
        <p:nvPicPr>
          <p:cNvPr id="29" name="Picture 28"/>
          <p:cNvPicPr>
            <a:picLocks noChangeAspect="1"/>
          </p:cNvPicPr>
          <p:nvPr userDrawn="1"/>
        </p:nvPicPr>
        <p:blipFill>
          <a:blip r:embed="rId2"/>
          <a:stretch>
            <a:fillRect/>
          </a:stretch>
        </p:blipFill>
        <p:spPr>
          <a:xfrm>
            <a:off x="11987785" y="93588"/>
            <a:ext cx="107165" cy="107007"/>
          </a:xfrm>
          <a:prstGeom prst="rect">
            <a:avLst/>
          </a:prstGeom>
        </p:spPr>
      </p:pic>
      <p:sp>
        <p:nvSpPr>
          <p:cNvPr id="2" name="Slide Number Placeholder 5">
            <a:extLst>
              <a:ext uri="{FF2B5EF4-FFF2-40B4-BE49-F238E27FC236}">
                <a16:creationId xmlns:a16="http://schemas.microsoft.com/office/drawing/2014/main" id="{66F8249F-933F-27B4-037F-1BE57AC729CC}"/>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3" name="Rectangle 2">
            <a:extLst>
              <a:ext uri="{FF2B5EF4-FFF2-40B4-BE49-F238E27FC236}">
                <a16:creationId xmlns:a16="http://schemas.microsoft.com/office/drawing/2014/main" id="{B72D8527-F93B-EB58-7740-2C078C40D098}"/>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4" name="Rectangle 3">
            <a:extLst>
              <a:ext uri="{FF2B5EF4-FFF2-40B4-BE49-F238E27FC236}">
                <a16:creationId xmlns:a16="http://schemas.microsoft.com/office/drawing/2014/main" id="{B02B52FF-C488-9746-1718-20EBF7C6F693}"/>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6" name="Slide Number Placeholder 5">
            <a:extLst>
              <a:ext uri="{FF2B5EF4-FFF2-40B4-BE49-F238E27FC236}">
                <a16:creationId xmlns:a16="http://schemas.microsoft.com/office/drawing/2014/main" id="{5C91F8AA-07ED-7376-C0C8-2331E007AE38}"/>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A998A477-5FFB-8A7A-8F05-0A80F04AEFB7}"/>
              </a:ext>
            </a:extLst>
          </p:cNvPr>
          <p:cNvGrpSpPr/>
          <p:nvPr userDrawn="1"/>
        </p:nvGrpSpPr>
        <p:grpSpPr>
          <a:xfrm>
            <a:off x="817687" y="6410860"/>
            <a:ext cx="2760487" cy="403790"/>
            <a:chOff x="741485" y="6410864"/>
            <a:chExt cx="2760487" cy="403791"/>
          </a:xfrm>
        </p:grpSpPr>
        <p:sp>
          <p:nvSpPr>
            <p:cNvPr id="8" name="TextBox 7">
              <a:extLst>
                <a:ext uri="{FF2B5EF4-FFF2-40B4-BE49-F238E27FC236}">
                  <a16:creationId xmlns:a16="http://schemas.microsoft.com/office/drawing/2014/main" id="{81725ED5-67ED-5B9A-3DCA-1DE0F4C58341}"/>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4E9266B7-33A3-424D-B662-BE0A9937A840}"/>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A686A9F9-4156-B900-5857-6016C3E85FAB}"/>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9D0D5907-9052-863A-8BCC-EF17800E64D9}"/>
              </a:ext>
            </a:extLst>
          </p:cNvPr>
          <p:cNvPicPr>
            <a:picLocks noChangeAspect="1"/>
          </p:cNvPicPr>
          <p:nvPr userDrawn="1"/>
        </p:nvPicPr>
        <p:blipFill>
          <a:blip r:embed="rId3"/>
          <a:stretch>
            <a:fillRect/>
          </a:stretch>
        </p:blipFill>
        <p:spPr>
          <a:xfrm>
            <a:off x="2583393" y="6481986"/>
            <a:ext cx="9339545" cy="118261"/>
          </a:xfrm>
          <a:prstGeom prst="rect">
            <a:avLst/>
          </a:prstGeom>
        </p:spPr>
      </p:pic>
      <p:sp>
        <p:nvSpPr>
          <p:cNvPr id="13" name="Date Placeholder 3">
            <a:extLst>
              <a:ext uri="{FF2B5EF4-FFF2-40B4-BE49-F238E27FC236}">
                <a16:creationId xmlns:a16="http://schemas.microsoft.com/office/drawing/2014/main" id="{BF2144C9-292D-3866-E801-4F565FEE1A80}"/>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4" name="Footer Placeholder 4">
            <a:extLst>
              <a:ext uri="{FF2B5EF4-FFF2-40B4-BE49-F238E27FC236}">
                <a16:creationId xmlns:a16="http://schemas.microsoft.com/office/drawing/2014/main" id="{9BEA6383-5223-C237-6EF3-C8B51BE5EDAA}"/>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6215344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acbook 2">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FDADA73C-32DA-6364-6627-ED34BFEF2D0C}"/>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2642249" y="1727802"/>
            <a:ext cx="3453753" cy="3402396"/>
          </a:xfrm>
          <a:prstGeom prst="rect">
            <a:avLst/>
          </a:prstGeom>
        </p:spPr>
      </p:pic>
      <p:grpSp>
        <p:nvGrpSpPr>
          <p:cNvPr id="10" name="9Slide.vn 1">
            <a:extLst>
              <a:ext uri="{FF2B5EF4-FFF2-40B4-BE49-F238E27FC236}">
                <a16:creationId xmlns:a16="http://schemas.microsoft.com/office/drawing/2014/main" id="{2946107B-86B5-4108-B9D9-FBE88B6AF6A9}"/>
              </a:ext>
            </a:extLst>
          </p:cNvPr>
          <p:cNvGrpSpPr/>
          <p:nvPr userDrawn="1"/>
        </p:nvGrpSpPr>
        <p:grpSpPr>
          <a:xfrm>
            <a:off x="5868547" y="1080008"/>
            <a:ext cx="7666588" cy="4425443"/>
            <a:chOff x="2738438" y="30163"/>
            <a:chExt cx="11828463" cy="6827838"/>
          </a:xfrm>
        </p:grpSpPr>
        <p:sp>
          <p:nvSpPr>
            <p:cNvPr id="17" name="9Slide.vn 2">
              <a:extLst>
                <a:ext uri="{FF2B5EF4-FFF2-40B4-BE49-F238E27FC236}">
                  <a16:creationId xmlns:a16="http://schemas.microsoft.com/office/drawing/2014/main" id="{4C6E1B3E-70F8-4E17-8666-2C90A7910CF5}"/>
                </a:ext>
              </a:extLst>
            </p:cNvPr>
            <p:cNvSpPr>
              <a:spLocks/>
            </p:cNvSpPr>
            <p:nvPr/>
          </p:nvSpPr>
          <p:spPr bwMode="auto">
            <a:xfrm>
              <a:off x="3821113" y="30163"/>
              <a:ext cx="9663113" cy="6823075"/>
            </a:xfrm>
            <a:custGeom>
              <a:avLst/>
              <a:gdLst>
                <a:gd name="T0" fmla="*/ 201 w 6087"/>
                <a:gd name="T1" fmla="*/ 4298 h 4298"/>
                <a:gd name="T2" fmla="*/ 181 w 6087"/>
                <a:gd name="T3" fmla="*/ 4298 h 4298"/>
                <a:gd name="T4" fmla="*/ 141 w 6087"/>
                <a:gd name="T5" fmla="*/ 4289 h 4298"/>
                <a:gd name="T6" fmla="*/ 106 w 6087"/>
                <a:gd name="T7" fmla="*/ 4274 h 4298"/>
                <a:gd name="T8" fmla="*/ 74 w 6087"/>
                <a:gd name="T9" fmla="*/ 4252 h 4298"/>
                <a:gd name="T10" fmla="*/ 47 w 6087"/>
                <a:gd name="T11" fmla="*/ 4225 h 4298"/>
                <a:gd name="T12" fmla="*/ 25 w 6087"/>
                <a:gd name="T13" fmla="*/ 4193 h 4298"/>
                <a:gd name="T14" fmla="*/ 10 w 6087"/>
                <a:gd name="T15" fmla="*/ 4158 h 4298"/>
                <a:gd name="T16" fmla="*/ 1 w 6087"/>
                <a:gd name="T17" fmla="*/ 4118 h 4298"/>
                <a:gd name="T18" fmla="*/ 0 w 6087"/>
                <a:gd name="T19" fmla="*/ 201 h 4298"/>
                <a:gd name="T20" fmla="*/ 1 w 6087"/>
                <a:gd name="T21" fmla="*/ 181 h 4298"/>
                <a:gd name="T22" fmla="*/ 10 w 6087"/>
                <a:gd name="T23" fmla="*/ 141 h 4298"/>
                <a:gd name="T24" fmla="*/ 25 w 6087"/>
                <a:gd name="T25" fmla="*/ 105 h 4298"/>
                <a:gd name="T26" fmla="*/ 47 w 6087"/>
                <a:gd name="T27" fmla="*/ 74 h 4298"/>
                <a:gd name="T28" fmla="*/ 74 w 6087"/>
                <a:gd name="T29" fmla="*/ 47 h 4298"/>
                <a:gd name="T30" fmla="*/ 106 w 6087"/>
                <a:gd name="T31" fmla="*/ 25 h 4298"/>
                <a:gd name="T32" fmla="*/ 141 w 6087"/>
                <a:gd name="T33" fmla="*/ 10 h 4298"/>
                <a:gd name="T34" fmla="*/ 181 w 6087"/>
                <a:gd name="T35" fmla="*/ 1 h 4298"/>
                <a:gd name="T36" fmla="*/ 5887 w 6087"/>
                <a:gd name="T37" fmla="*/ 0 h 4298"/>
                <a:gd name="T38" fmla="*/ 5907 w 6087"/>
                <a:gd name="T39" fmla="*/ 1 h 4298"/>
                <a:gd name="T40" fmla="*/ 5946 w 6087"/>
                <a:gd name="T41" fmla="*/ 10 h 4298"/>
                <a:gd name="T42" fmla="*/ 5983 w 6087"/>
                <a:gd name="T43" fmla="*/ 25 h 4298"/>
                <a:gd name="T44" fmla="*/ 6015 w 6087"/>
                <a:gd name="T45" fmla="*/ 47 h 4298"/>
                <a:gd name="T46" fmla="*/ 6042 w 6087"/>
                <a:gd name="T47" fmla="*/ 74 h 4298"/>
                <a:gd name="T48" fmla="*/ 6064 w 6087"/>
                <a:gd name="T49" fmla="*/ 105 h 4298"/>
                <a:gd name="T50" fmla="*/ 6079 w 6087"/>
                <a:gd name="T51" fmla="*/ 141 h 4298"/>
                <a:gd name="T52" fmla="*/ 6087 w 6087"/>
                <a:gd name="T53" fmla="*/ 181 h 4298"/>
                <a:gd name="T54" fmla="*/ 6087 w 6087"/>
                <a:gd name="T55" fmla="*/ 4097 h 4298"/>
                <a:gd name="T56" fmla="*/ 6087 w 6087"/>
                <a:gd name="T57" fmla="*/ 4118 h 4298"/>
                <a:gd name="T58" fmla="*/ 6079 w 6087"/>
                <a:gd name="T59" fmla="*/ 4158 h 4298"/>
                <a:gd name="T60" fmla="*/ 6064 w 6087"/>
                <a:gd name="T61" fmla="*/ 4193 h 4298"/>
                <a:gd name="T62" fmla="*/ 6042 w 6087"/>
                <a:gd name="T63" fmla="*/ 4225 h 4298"/>
                <a:gd name="T64" fmla="*/ 6015 w 6087"/>
                <a:gd name="T65" fmla="*/ 4252 h 4298"/>
                <a:gd name="T66" fmla="*/ 5983 w 6087"/>
                <a:gd name="T67" fmla="*/ 4274 h 4298"/>
                <a:gd name="T68" fmla="*/ 5946 w 6087"/>
                <a:gd name="T69" fmla="*/ 4289 h 4298"/>
                <a:gd name="T70" fmla="*/ 5907 w 6087"/>
                <a:gd name="T71" fmla="*/ 4298 h 4298"/>
                <a:gd name="T72" fmla="*/ 5887 w 6087"/>
                <a:gd name="T73" fmla="*/ 4298 h 4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87" h="4298">
                  <a:moveTo>
                    <a:pt x="5887" y="4298"/>
                  </a:moveTo>
                  <a:lnTo>
                    <a:pt x="201" y="4298"/>
                  </a:lnTo>
                  <a:lnTo>
                    <a:pt x="201" y="4298"/>
                  </a:lnTo>
                  <a:lnTo>
                    <a:pt x="181" y="4298"/>
                  </a:lnTo>
                  <a:lnTo>
                    <a:pt x="161" y="4294"/>
                  </a:lnTo>
                  <a:lnTo>
                    <a:pt x="141" y="4289"/>
                  </a:lnTo>
                  <a:lnTo>
                    <a:pt x="122" y="4282"/>
                  </a:lnTo>
                  <a:lnTo>
                    <a:pt x="106" y="4274"/>
                  </a:lnTo>
                  <a:lnTo>
                    <a:pt x="89" y="4264"/>
                  </a:lnTo>
                  <a:lnTo>
                    <a:pt x="74" y="4252"/>
                  </a:lnTo>
                  <a:lnTo>
                    <a:pt x="58" y="4239"/>
                  </a:lnTo>
                  <a:lnTo>
                    <a:pt x="47" y="4225"/>
                  </a:lnTo>
                  <a:lnTo>
                    <a:pt x="35" y="4210"/>
                  </a:lnTo>
                  <a:lnTo>
                    <a:pt x="25" y="4193"/>
                  </a:lnTo>
                  <a:lnTo>
                    <a:pt x="16" y="4177"/>
                  </a:lnTo>
                  <a:lnTo>
                    <a:pt x="10" y="4158"/>
                  </a:lnTo>
                  <a:lnTo>
                    <a:pt x="5" y="4138"/>
                  </a:lnTo>
                  <a:lnTo>
                    <a:pt x="1" y="4118"/>
                  </a:lnTo>
                  <a:lnTo>
                    <a:pt x="0" y="4097"/>
                  </a:lnTo>
                  <a:lnTo>
                    <a:pt x="0" y="201"/>
                  </a:lnTo>
                  <a:lnTo>
                    <a:pt x="0" y="201"/>
                  </a:lnTo>
                  <a:lnTo>
                    <a:pt x="1" y="181"/>
                  </a:lnTo>
                  <a:lnTo>
                    <a:pt x="5" y="161"/>
                  </a:lnTo>
                  <a:lnTo>
                    <a:pt x="10" y="141"/>
                  </a:lnTo>
                  <a:lnTo>
                    <a:pt x="16" y="122"/>
                  </a:lnTo>
                  <a:lnTo>
                    <a:pt x="25" y="105"/>
                  </a:lnTo>
                  <a:lnTo>
                    <a:pt x="35" y="89"/>
                  </a:lnTo>
                  <a:lnTo>
                    <a:pt x="47" y="74"/>
                  </a:lnTo>
                  <a:lnTo>
                    <a:pt x="58" y="58"/>
                  </a:lnTo>
                  <a:lnTo>
                    <a:pt x="74" y="47"/>
                  </a:lnTo>
                  <a:lnTo>
                    <a:pt x="89" y="35"/>
                  </a:lnTo>
                  <a:lnTo>
                    <a:pt x="106" y="25"/>
                  </a:lnTo>
                  <a:lnTo>
                    <a:pt x="122" y="16"/>
                  </a:lnTo>
                  <a:lnTo>
                    <a:pt x="141" y="10"/>
                  </a:lnTo>
                  <a:lnTo>
                    <a:pt x="161" y="5"/>
                  </a:lnTo>
                  <a:lnTo>
                    <a:pt x="181" y="1"/>
                  </a:lnTo>
                  <a:lnTo>
                    <a:pt x="201" y="0"/>
                  </a:lnTo>
                  <a:lnTo>
                    <a:pt x="5887" y="0"/>
                  </a:lnTo>
                  <a:lnTo>
                    <a:pt x="5887" y="0"/>
                  </a:lnTo>
                  <a:lnTo>
                    <a:pt x="5907" y="1"/>
                  </a:lnTo>
                  <a:lnTo>
                    <a:pt x="5927" y="5"/>
                  </a:lnTo>
                  <a:lnTo>
                    <a:pt x="5946" y="10"/>
                  </a:lnTo>
                  <a:lnTo>
                    <a:pt x="5964" y="16"/>
                  </a:lnTo>
                  <a:lnTo>
                    <a:pt x="5983" y="25"/>
                  </a:lnTo>
                  <a:lnTo>
                    <a:pt x="6000" y="35"/>
                  </a:lnTo>
                  <a:lnTo>
                    <a:pt x="6015" y="47"/>
                  </a:lnTo>
                  <a:lnTo>
                    <a:pt x="6028" y="58"/>
                  </a:lnTo>
                  <a:lnTo>
                    <a:pt x="6042" y="74"/>
                  </a:lnTo>
                  <a:lnTo>
                    <a:pt x="6054" y="89"/>
                  </a:lnTo>
                  <a:lnTo>
                    <a:pt x="6064" y="105"/>
                  </a:lnTo>
                  <a:lnTo>
                    <a:pt x="6072" y="122"/>
                  </a:lnTo>
                  <a:lnTo>
                    <a:pt x="6079" y="141"/>
                  </a:lnTo>
                  <a:lnTo>
                    <a:pt x="6084" y="161"/>
                  </a:lnTo>
                  <a:lnTo>
                    <a:pt x="6087" y="181"/>
                  </a:lnTo>
                  <a:lnTo>
                    <a:pt x="6087" y="201"/>
                  </a:lnTo>
                  <a:lnTo>
                    <a:pt x="6087" y="4097"/>
                  </a:lnTo>
                  <a:lnTo>
                    <a:pt x="6087" y="4097"/>
                  </a:lnTo>
                  <a:lnTo>
                    <a:pt x="6087" y="4118"/>
                  </a:lnTo>
                  <a:lnTo>
                    <a:pt x="6084" y="4138"/>
                  </a:lnTo>
                  <a:lnTo>
                    <a:pt x="6079" y="4158"/>
                  </a:lnTo>
                  <a:lnTo>
                    <a:pt x="6072" y="4177"/>
                  </a:lnTo>
                  <a:lnTo>
                    <a:pt x="6064" y="4193"/>
                  </a:lnTo>
                  <a:lnTo>
                    <a:pt x="6054" y="4210"/>
                  </a:lnTo>
                  <a:lnTo>
                    <a:pt x="6042" y="4225"/>
                  </a:lnTo>
                  <a:lnTo>
                    <a:pt x="6028" y="4239"/>
                  </a:lnTo>
                  <a:lnTo>
                    <a:pt x="6015" y="4252"/>
                  </a:lnTo>
                  <a:lnTo>
                    <a:pt x="6000" y="4264"/>
                  </a:lnTo>
                  <a:lnTo>
                    <a:pt x="5983" y="4274"/>
                  </a:lnTo>
                  <a:lnTo>
                    <a:pt x="5964" y="4282"/>
                  </a:lnTo>
                  <a:lnTo>
                    <a:pt x="5946" y="4289"/>
                  </a:lnTo>
                  <a:lnTo>
                    <a:pt x="5927" y="4294"/>
                  </a:lnTo>
                  <a:lnTo>
                    <a:pt x="5907" y="4298"/>
                  </a:lnTo>
                  <a:lnTo>
                    <a:pt x="5887" y="4298"/>
                  </a:lnTo>
                  <a:lnTo>
                    <a:pt x="5887" y="4298"/>
                  </a:lnTo>
                  <a:close/>
                </a:path>
              </a:pathLst>
            </a:custGeom>
            <a:gradFill flip="none" rotWithShape="1">
              <a:gsLst>
                <a:gs pos="0">
                  <a:srgbClr val="B0B2B4"/>
                </a:gs>
                <a:gs pos="100000">
                  <a:srgbClr val="DFE0E1"/>
                </a:gs>
              </a:gsLst>
              <a:lin ang="0" scaled="1"/>
              <a:tileRect/>
            </a:gradFill>
            <a:ln>
              <a:noFill/>
            </a:ln>
            <a:effectLst>
              <a:innerShdw blurRad="63500">
                <a:prstClr val="black">
                  <a:alpha val="4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0" i="0">
                <a:latin typeface="K2D" panose="00000500000000000000" pitchFamily="2" charset="-34"/>
              </a:endParaRPr>
            </a:p>
          </p:txBody>
        </p:sp>
        <p:sp>
          <p:nvSpPr>
            <p:cNvPr id="18" name="9Slide.vn 3">
              <a:extLst>
                <a:ext uri="{FF2B5EF4-FFF2-40B4-BE49-F238E27FC236}">
                  <a16:creationId xmlns:a16="http://schemas.microsoft.com/office/drawing/2014/main" id="{1C3B9052-DF89-48DA-900D-596E0ADF2E86}"/>
                </a:ext>
              </a:extLst>
            </p:cNvPr>
            <p:cNvSpPr>
              <a:spLocks/>
            </p:cNvSpPr>
            <p:nvPr/>
          </p:nvSpPr>
          <p:spPr bwMode="auto">
            <a:xfrm>
              <a:off x="3865563" y="74613"/>
              <a:ext cx="9574213" cy="6735763"/>
            </a:xfrm>
            <a:custGeom>
              <a:avLst/>
              <a:gdLst>
                <a:gd name="T0" fmla="*/ 173 w 6031"/>
                <a:gd name="T1" fmla="*/ 0 h 4243"/>
                <a:gd name="T2" fmla="*/ 155 w 6031"/>
                <a:gd name="T3" fmla="*/ 2 h 4243"/>
                <a:gd name="T4" fmla="*/ 121 w 6031"/>
                <a:gd name="T5" fmla="*/ 9 h 4243"/>
                <a:gd name="T6" fmla="*/ 91 w 6031"/>
                <a:gd name="T7" fmla="*/ 22 h 4243"/>
                <a:gd name="T8" fmla="*/ 64 w 6031"/>
                <a:gd name="T9" fmla="*/ 40 h 4243"/>
                <a:gd name="T10" fmla="*/ 41 w 6031"/>
                <a:gd name="T11" fmla="*/ 64 h 4243"/>
                <a:gd name="T12" fmla="*/ 22 w 6031"/>
                <a:gd name="T13" fmla="*/ 91 h 4243"/>
                <a:gd name="T14" fmla="*/ 9 w 6031"/>
                <a:gd name="T15" fmla="*/ 121 h 4243"/>
                <a:gd name="T16" fmla="*/ 2 w 6031"/>
                <a:gd name="T17" fmla="*/ 157 h 4243"/>
                <a:gd name="T18" fmla="*/ 0 w 6031"/>
                <a:gd name="T19" fmla="*/ 4069 h 4243"/>
                <a:gd name="T20" fmla="*/ 2 w 6031"/>
                <a:gd name="T21" fmla="*/ 4086 h 4243"/>
                <a:gd name="T22" fmla="*/ 9 w 6031"/>
                <a:gd name="T23" fmla="*/ 4120 h 4243"/>
                <a:gd name="T24" fmla="*/ 22 w 6031"/>
                <a:gd name="T25" fmla="*/ 4152 h 4243"/>
                <a:gd name="T26" fmla="*/ 41 w 6031"/>
                <a:gd name="T27" fmla="*/ 4179 h 4243"/>
                <a:gd name="T28" fmla="*/ 64 w 6031"/>
                <a:gd name="T29" fmla="*/ 4202 h 4243"/>
                <a:gd name="T30" fmla="*/ 91 w 6031"/>
                <a:gd name="T31" fmla="*/ 4221 h 4243"/>
                <a:gd name="T32" fmla="*/ 121 w 6031"/>
                <a:gd name="T33" fmla="*/ 4234 h 4243"/>
                <a:gd name="T34" fmla="*/ 155 w 6031"/>
                <a:gd name="T35" fmla="*/ 4241 h 4243"/>
                <a:gd name="T36" fmla="*/ 5859 w 6031"/>
                <a:gd name="T37" fmla="*/ 4243 h 4243"/>
                <a:gd name="T38" fmla="*/ 5876 w 6031"/>
                <a:gd name="T39" fmla="*/ 4241 h 4243"/>
                <a:gd name="T40" fmla="*/ 5910 w 6031"/>
                <a:gd name="T41" fmla="*/ 4234 h 4243"/>
                <a:gd name="T42" fmla="*/ 5941 w 6031"/>
                <a:gd name="T43" fmla="*/ 4221 h 4243"/>
                <a:gd name="T44" fmla="*/ 5968 w 6031"/>
                <a:gd name="T45" fmla="*/ 4202 h 4243"/>
                <a:gd name="T46" fmla="*/ 5992 w 6031"/>
                <a:gd name="T47" fmla="*/ 4179 h 4243"/>
                <a:gd name="T48" fmla="*/ 6010 w 6031"/>
                <a:gd name="T49" fmla="*/ 4152 h 4243"/>
                <a:gd name="T50" fmla="*/ 6024 w 6031"/>
                <a:gd name="T51" fmla="*/ 4120 h 4243"/>
                <a:gd name="T52" fmla="*/ 6031 w 6031"/>
                <a:gd name="T53" fmla="*/ 4086 h 4243"/>
                <a:gd name="T54" fmla="*/ 6031 w 6031"/>
                <a:gd name="T55" fmla="*/ 173 h 4243"/>
                <a:gd name="T56" fmla="*/ 6031 w 6031"/>
                <a:gd name="T57" fmla="*/ 157 h 4243"/>
                <a:gd name="T58" fmla="*/ 6024 w 6031"/>
                <a:gd name="T59" fmla="*/ 121 h 4243"/>
                <a:gd name="T60" fmla="*/ 6010 w 6031"/>
                <a:gd name="T61" fmla="*/ 91 h 4243"/>
                <a:gd name="T62" fmla="*/ 5992 w 6031"/>
                <a:gd name="T63" fmla="*/ 64 h 4243"/>
                <a:gd name="T64" fmla="*/ 5968 w 6031"/>
                <a:gd name="T65" fmla="*/ 40 h 4243"/>
                <a:gd name="T66" fmla="*/ 5941 w 6031"/>
                <a:gd name="T67" fmla="*/ 22 h 4243"/>
                <a:gd name="T68" fmla="*/ 5910 w 6031"/>
                <a:gd name="T69" fmla="*/ 9 h 4243"/>
                <a:gd name="T70" fmla="*/ 5876 w 6031"/>
                <a:gd name="T71" fmla="*/ 2 h 4243"/>
                <a:gd name="T72" fmla="*/ 5859 w 6031"/>
                <a:gd name="T73" fmla="*/ 0 h 4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031" h="4243">
                  <a:moveTo>
                    <a:pt x="5859" y="0"/>
                  </a:moveTo>
                  <a:lnTo>
                    <a:pt x="173" y="0"/>
                  </a:lnTo>
                  <a:lnTo>
                    <a:pt x="173" y="0"/>
                  </a:lnTo>
                  <a:lnTo>
                    <a:pt x="155" y="2"/>
                  </a:lnTo>
                  <a:lnTo>
                    <a:pt x="138" y="3"/>
                  </a:lnTo>
                  <a:lnTo>
                    <a:pt x="121" y="9"/>
                  </a:lnTo>
                  <a:lnTo>
                    <a:pt x="106" y="14"/>
                  </a:lnTo>
                  <a:lnTo>
                    <a:pt x="91" y="22"/>
                  </a:lnTo>
                  <a:lnTo>
                    <a:pt x="78" y="30"/>
                  </a:lnTo>
                  <a:lnTo>
                    <a:pt x="64" y="40"/>
                  </a:lnTo>
                  <a:lnTo>
                    <a:pt x="51" y="51"/>
                  </a:lnTo>
                  <a:lnTo>
                    <a:pt x="41" y="64"/>
                  </a:lnTo>
                  <a:lnTo>
                    <a:pt x="30" y="77"/>
                  </a:lnTo>
                  <a:lnTo>
                    <a:pt x="22" y="91"/>
                  </a:lnTo>
                  <a:lnTo>
                    <a:pt x="14" y="106"/>
                  </a:lnTo>
                  <a:lnTo>
                    <a:pt x="9" y="121"/>
                  </a:lnTo>
                  <a:lnTo>
                    <a:pt x="3" y="138"/>
                  </a:lnTo>
                  <a:lnTo>
                    <a:pt x="2" y="157"/>
                  </a:lnTo>
                  <a:lnTo>
                    <a:pt x="0" y="173"/>
                  </a:lnTo>
                  <a:lnTo>
                    <a:pt x="0" y="4069"/>
                  </a:lnTo>
                  <a:lnTo>
                    <a:pt x="0" y="4069"/>
                  </a:lnTo>
                  <a:lnTo>
                    <a:pt x="2" y="4086"/>
                  </a:lnTo>
                  <a:lnTo>
                    <a:pt x="3" y="4105"/>
                  </a:lnTo>
                  <a:lnTo>
                    <a:pt x="9" y="4120"/>
                  </a:lnTo>
                  <a:lnTo>
                    <a:pt x="14" y="4137"/>
                  </a:lnTo>
                  <a:lnTo>
                    <a:pt x="22" y="4152"/>
                  </a:lnTo>
                  <a:lnTo>
                    <a:pt x="30" y="4165"/>
                  </a:lnTo>
                  <a:lnTo>
                    <a:pt x="41" y="4179"/>
                  </a:lnTo>
                  <a:lnTo>
                    <a:pt x="51" y="4192"/>
                  </a:lnTo>
                  <a:lnTo>
                    <a:pt x="64" y="4202"/>
                  </a:lnTo>
                  <a:lnTo>
                    <a:pt x="78" y="4212"/>
                  </a:lnTo>
                  <a:lnTo>
                    <a:pt x="91" y="4221"/>
                  </a:lnTo>
                  <a:lnTo>
                    <a:pt x="106" y="4229"/>
                  </a:lnTo>
                  <a:lnTo>
                    <a:pt x="121" y="4234"/>
                  </a:lnTo>
                  <a:lnTo>
                    <a:pt x="138" y="4239"/>
                  </a:lnTo>
                  <a:lnTo>
                    <a:pt x="155" y="4241"/>
                  </a:lnTo>
                  <a:lnTo>
                    <a:pt x="173" y="4243"/>
                  </a:lnTo>
                  <a:lnTo>
                    <a:pt x="5859" y="4243"/>
                  </a:lnTo>
                  <a:lnTo>
                    <a:pt x="5859" y="4243"/>
                  </a:lnTo>
                  <a:lnTo>
                    <a:pt x="5876" y="4241"/>
                  </a:lnTo>
                  <a:lnTo>
                    <a:pt x="5893" y="4239"/>
                  </a:lnTo>
                  <a:lnTo>
                    <a:pt x="5910" y="4234"/>
                  </a:lnTo>
                  <a:lnTo>
                    <a:pt x="5926" y="4229"/>
                  </a:lnTo>
                  <a:lnTo>
                    <a:pt x="5941" y="4221"/>
                  </a:lnTo>
                  <a:lnTo>
                    <a:pt x="5955" y="4212"/>
                  </a:lnTo>
                  <a:lnTo>
                    <a:pt x="5968" y="4202"/>
                  </a:lnTo>
                  <a:lnTo>
                    <a:pt x="5980" y="4192"/>
                  </a:lnTo>
                  <a:lnTo>
                    <a:pt x="5992" y="4179"/>
                  </a:lnTo>
                  <a:lnTo>
                    <a:pt x="6002" y="4165"/>
                  </a:lnTo>
                  <a:lnTo>
                    <a:pt x="6010" y="4152"/>
                  </a:lnTo>
                  <a:lnTo>
                    <a:pt x="6017" y="4137"/>
                  </a:lnTo>
                  <a:lnTo>
                    <a:pt x="6024" y="4120"/>
                  </a:lnTo>
                  <a:lnTo>
                    <a:pt x="6027" y="4105"/>
                  </a:lnTo>
                  <a:lnTo>
                    <a:pt x="6031" y="4086"/>
                  </a:lnTo>
                  <a:lnTo>
                    <a:pt x="6031" y="4069"/>
                  </a:lnTo>
                  <a:lnTo>
                    <a:pt x="6031" y="173"/>
                  </a:lnTo>
                  <a:lnTo>
                    <a:pt x="6031" y="173"/>
                  </a:lnTo>
                  <a:lnTo>
                    <a:pt x="6031" y="157"/>
                  </a:lnTo>
                  <a:lnTo>
                    <a:pt x="6027" y="138"/>
                  </a:lnTo>
                  <a:lnTo>
                    <a:pt x="6024" y="121"/>
                  </a:lnTo>
                  <a:lnTo>
                    <a:pt x="6017" y="106"/>
                  </a:lnTo>
                  <a:lnTo>
                    <a:pt x="6010" y="91"/>
                  </a:lnTo>
                  <a:lnTo>
                    <a:pt x="6002" y="77"/>
                  </a:lnTo>
                  <a:lnTo>
                    <a:pt x="5992" y="64"/>
                  </a:lnTo>
                  <a:lnTo>
                    <a:pt x="5980" y="51"/>
                  </a:lnTo>
                  <a:lnTo>
                    <a:pt x="5968" y="40"/>
                  </a:lnTo>
                  <a:lnTo>
                    <a:pt x="5955" y="30"/>
                  </a:lnTo>
                  <a:lnTo>
                    <a:pt x="5941" y="22"/>
                  </a:lnTo>
                  <a:lnTo>
                    <a:pt x="5926" y="14"/>
                  </a:lnTo>
                  <a:lnTo>
                    <a:pt x="5910" y="9"/>
                  </a:lnTo>
                  <a:lnTo>
                    <a:pt x="5893" y="3"/>
                  </a:lnTo>
                  <a:lnTo>
                    <a:pt x="5876" y="2"/>
                  </a:lnTo>
                  <a:lnTo>
                    <a:pt x="5859" y="0"/>
                  </a:lnTo>
                  <a:lnTo>
                    <a:pt x="5859" y="0"/>
                  </a:lnTo>
                  <a:close/>
                </a:path>
              </a:pathLst>
            </a:custGeom>
            <a:solidFill>
              <a:srgbClr val="000000"/>
            </a:solidFill>
            <a:ln>
              <a:noFill/>
            </a:ln>
            <a:effectLst>
              <a:outerShdw blurRad="25400" algn="ctr" rotWithShape="0">
                <a:prstClr val="black">
                  <a:alpha val="61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0" i="0">
                <a:latin typeface="K2D" panose="00000500000000000000" pitchFamily="2" charset="-34"/>
              </a:endParaRPr>
            </a:p>
          </p:txBody>
        </p:sp>
        <p:sp>
          <p:nvSpPr>
            <p:cNvPr id="19" name="9Slide.vn 4">
              <a:extLst>
                <a:ext uri="{FF2B5EF4-FFF2-40B4-BE49-F238E27FC236}">
                  <a16:creationId xmlns:a16="http://schemas.microsoft.com/office/drawing/2014/main" id="{838BE831-98C4-4DA1-B95C-84B293ECEAEE}"/>
                </a:ext>
              </a:extLst>
            </p:cNvPr>
            <p:cNvSpPr>
              <a:spLocks/>
            </p:cNvSpPr>
            <p:nvPr/>
          </p:nvSpPr>
          <p:spPr bwMode="auto">
            <a:xfrm>
              <a:off x="3892550" y="6342063"/>
              <a:ext cx="9520238" cy="441325"/>
            </a:xfrm>
            <a:custGeom>
              <a:avLst/>
              <a:gdLst>
                <a:gd name="T0" fmla="*/ 156 w 5997"/>
                <a:gd name="T1" fmla="*/ 278 h 278"/>
                <a:gd name="T2" fmla="*/ 5842 w 5997"/>
                <a:gd name="T3" fmla="*/ 278 h 278"/>
                <a:gd name="T4" fmla="*/ 5842 w 5997"/>
                <a:gd name="T5" fmla="*/ 278 h 278"/>
                <a:gd name="T6" fmla="*/ 5857 w 5997"/>
                <a:gd name="T7" fmla="*/ 276 h 278"/>
                <a:gd name="T8" fmla="*/ 5872 w 5997"/>
                <a:gd name="T9" fmla="*/ 275 h 278"/>
                <a:gd name="T10" fmla="*/ 5887 w 5997"/>
                <a:gd name="T11" fmla="*/ 269 h 278"/>
                <a:gd name="T12" fmla="*/ 5903 w 5997"/>
                <a:gd name="T13" fmla="*/ 264 h 278"/>
                <a:gd name="T14" fmla="*/ 5916 w 5997"/>
                <a:gd name="T15" fmla="*/ 258 h 278"/>
                <a:gd name="T16" fmla="*/ 5928 w 5997"/>
                <a:gd name="T17" fmla="*/ 251 h 278"/>
                <a:gd name="T18" fmla="*/ 5941 w 5997"/>
                <a:gd name="T19" fmla="*/ 241 h 278"/>
                <a:gd name="T20" fmla="*/ 5951 w 5997"/>
                <a:gd name="T21" fmla="*/ 231 h 278"/>
                <a:gd name="T22" fmla="*/ 5962 w 5997"/>
                <a:gd name="T23" fmla="*/ 221 h 278"/>
                <a:gd name="T24" fmla="*/ 5970 w 5997"/>
                <a:gd name="T25" fmla="*/ 209 h 278"/>
                <a:gd name="T26" fmla="*/ 5978 w 5997"/>
                <a:gd name="T27" fmla="*/ 195 h 278"/>
                <a:gd name="T28" fmla="*/ 5985 w 5997"/>
                <a:gd name="T29" fmla="*/ 182 h 278"/>
                <a:gd name="T30" fmla="*/ 5990 w 5997"/>
                <a:gd name="T31" fmla="*/ 167 h 278"/>
                <a:gd name="T32" fmla="*/ 5993 w 5997"/>
                <a:gd name="T33" fmla="*/ 153 h 278"/>
                <a:gd name="T34" fmla="*/ 5997 w 5997"/>
                <a:gd name="T35" fmla="*/ 137 h 278"/>
                <a:gd name="T36" fmla="*/ 5997 w 5997"/>
                <a:gd name="T37" fmla="*/ 121 h 278"/>
                <a:gd name="T38" fmla="*/ 5997 w 5997"/>
                <a:gd name="T39" fmla="*/ 0 h 278"/>
                <a:gd name="T40" fmla="*/ 0 w 5997"/>
                <a:gd name="T41" fmla="*/ 0 h 278"/>
                <a:gd name="T42" fmla="*/ 0 w 5997"/>
                <a:gd name="T43" fmla="*/ 121 h 278"/>
                <a:gd name="T44" fmla="*/ 0 w 5997"/>
                <a:gd name="T45" fmla="*/ 121 h 278"/>
                <a:gd name="T46" fmla="*/ 2 w 5997"/>
                <a:gd name="T47" fmla="*/ 137 h 278"/>
                <a:gd name="T48" fmla="*/ 3 w 5997"/>
                <a:gd name="T49" fmla="*/ 153 h 278"/>
                <a:gd name="T50" fmla="*/ 8 w 5997"/>
                <a:gd name="T51" fmla="*/ 167 h 278"/>
                <a:gd name="T52" fmla="*/ 13 w 5997"/>
                <a:gd name="T53" fmla="*/ 182 h 278"/>
                <a:gd name="T54" fmla="*/ 20 w 5997"/>
                <a:gd name="T55" fmla="*/ 195 h 278"/>
                <a:gd name="T56" fmla="*/ 27 w 5997"/>
                <a:gd name="T57" fmla="*/ 209 h 278"/>
                <a:gd name="T58" fmla="*/ 37 w 5997"/>
                <a:gd name="T59" fmla="*/ 221 h 278"/>
                <a:gd name="T60" fmla="*/ 47 w 5997"/>
                <a:gd name="T61" fmla="*/ 231 h 278"/>
                <a:gd name="T62" fmla="*/ 57 w 5997"/>
                <a:gd name="T63" fmla="*/ 241 h 278"/>
                <a:gd name="T64" fmla="*/ 69 w 5997"/>
                <a:gd name="T65" fmla="*/ 251 h 278"/>
                <a:gd name="T66" fmla="*/ 82 w 5997"/>
                <a:gd name="T67" fmla="*/ 258 h 278"/>
                <a:gd name="T68" fmla="*/ 96 w 5997"/>
                <a:gd name="T69" fmla="*/ 264 h 278"/>
                <a:gd name="T70" fmla="*/ 109 w 5997"/>
                <a:gd name="T71" fmla="*/ 269 h 278"/>
                <a:gd name="T72" fmla="*/ 124 w 5997"/>
                <a:gd name="T73" fmla="*/ 275 h 278"/>
                <a:gd name="T74" fmla="*/ 141 w 5997"/>
                <a:gd name="T75" fmla="*/ 276 h 278"/>
                <a:gd name="T76" fmla="*/ 156 w 5997"/>
                <a:gd name="T77" fmla="*/ 278 h 278"/>
                <a:gd name="T78" fmla="*/ 156 w 5997"/>
                <a:gd name="T79" fmla="*/ 27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997" h="278">
                  <a:moveTo>
                    <a:pt x="156" y="278"/>
                  </a:moveTo>
                  <a:lnTo>
                    <a:pt x="5842" y="278"/>
                  </a:lnTo>
                  <a:lnTo>
                    <a:pt x="5842" y="278"/>
                  </a:lnTo>
                  <a:lnTo>
                    <a:pt x="5857" y="276"/>
                  </a:lnTo>
                  <a:lnTo>
                    <a:pt x="5872" y="275"/>
                  </a:lnTo>
                  <a:lnTo>
                    <a:pt x="5887" y="269"/>
                  </a:lnTo>
                  <a:lnTo>
                    <a:pt x="5903" y="264"/>
                  </a:lnTo>
                  <a:lnTo>
                    <a:pt x="5916" y="258"/>
                  </a:lnTo>
                  <a:lnTo>
                    <a:pt x="5928" y="251"/>
                  </a:lnTo>
                  <a:lnTo>
                    <a:pt x="5941" y="241"/>
                  </a:lnTo>
                  <a:lnTo>
                    <a:pt x="5951" y="231"/>
                  </a:lnTo>
                  <a:lnTo>
                    <a:pt x="5962" y="221"/>
                  </a:lnTo>
                  <a:lnTo>
                    <a:pt x="5970" y="209"/>
                  </a:lnTo>
                  <a:lnTo>
                    <a:pt x="5978" y="195"/>
                  </a:lnTo>
                  <a:lnTo>
                    <a:pt x="5985" y="182"/>
                  </a:lnTo>
                  <a:lnTo>
                    <a:pt x="5990" y="167"/>
                  </a:lnTo>
                  <a:lnTo>
                    <a:pt x="5993" y="153"/>
                  </a:lnTo>
                  <a:lnTo>
                    <a:pt x="5997" y="137"/>
                  </a:lnTo>
                  <a:lnTo>
                    <a:pt x="5997" y="121"/>
                  </a:lnTo>
                  <a:lnTo>
                    <a:pt x="5997" y="0"/>
                  </a:lnTo>
                  <a:lnTo>
                    <a:pt x="0" y="0"/>
                  </a:lnTo>
                  <a:lnTo>
                    <a:pt x="0" y="121"/>
                  </a:lnTo>
                  <a:lnTo>
                    <a:pt x="0" y="121"/>
                  </a:lnTo>
                  <a:lnTo>
                    <a:pt x="2" y="137"/>
                  </a:lnTo>
                  <a:lnTo>
                    <a:pt x="3" y="153"/>
                  </a:lnTo>
                  <a:lnTo>
                    <a:pt x="8" y="167"/>
                  </a:lnTo>
                  <a:lnTo>
                    <a:pt x="13" y="182"/>
                  </a:lnTo>
                  <a:lnTo>
                    <a:pt x="20" y="195"/>
                  </a:lnTo>
                  <a:lnTo>
                    <a:pt x="27" y="209"/>
                  </a:lnTo>
                  <a:lnTo>
                    <a:pt x="37" y="221"/>
                  </a:lnTo>
                  <a:lnTo>
                    <a:pt x="47" y="231"/>
                  </a:lnTo>
                  <a:lnTo>
                    <a:pt x="57" y="241"/>
                  </a:lnTo>
                  <a:lnTo>
                    <a:pt x="69" y="251"/>
                  </a:lnTo>
                  <a:lnTo>
                    <a:pt x="82" y="258"/>
                  </a:lnTo>
                  <a:lnTo>
                    <a:pt x="96" y="264"/>
                  </a:lnTo>
                  <a:lnTo>
                    <a:pt x="109" y="269"/>
                  </a:lnTo>
                  <a:lnTo>
                    <a:pt x="124" y="275"/>
                  </a:lnTo>
                  <a:lnTo>
                    <a:pt x="141" y="276"/>
                  </a:lnTo>
                  <a:lnTo>
                    <a:pt x="156" y="278"/>
                  </a:lnTo>
                  <a:lnTo>
                    <a:pt x="156" y="278"/>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0" i="0">
                <a:latin typeface="K2D" panose="00000500000000000000" pitchFamily="2" charset="-34"/>
              </a:endParaRPr>
            </a:p>
          </p:txBody>
        </p:sp>
        <p:sp>
          <p:nvSpPr>
            <p:cNvPr id="20" name="9Slide.vn 5">
              <a:extLst>
                <a:ext uri="{FF2B5EF4-FFF2-40B4-BE49-F238E27FC236}">
                  <a16:creationId xmlns:a16="http://schemas.microsoft.com/office/drawing/2014/main" id="{9441EC7C-061E-4558-9FF8-E9B0DA0F84AA}"/>
                </a:ext>
              </a:extLst>
            </p:cNvPr>
            <p:cNvSpPr>
              <a:spLocks noChangeArrowheads="1"/>
            </p:cNvSpPr>
            <p:nvPr/>
          </p:nvSpPr>
          <p:spPr bwMode="auto">
            <a:xfrm>
              <a:off x="4205288" y="533400"/>
              <a:ext cx="8897938" cy="5565775"/>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0" b="0" i="0">
                <a:latin typeface="K2D" panose="00000500000000000000" pitchFamily="2" charset="-34"/>
              </a:endParaRPr>
            </a:p>
          </p:txBody>
        </p:sp>
        <p:sp>
          <p:nvSpPr>
            <p:cNvPr id="21" name="9Slide.vn 6">
              <a:extLst>
                <a:ext uri="{FF2B5EF4-FFF2-40B4-BE49-F238E27FC236}">
                  <a16:creationId xmlns:a16="http://schemas.microsoft.com/office/drawing/2014/main" id="{F4AB6E09-791B-48E7-B2E0-4762432F77AB}"/>
                </a:ext>
              </a:extLst>
            </p:cNvPr>
            <p:cNvSpPr>
              <a:spLocks/>
            </p:cNvSpPr>
            <p:nvPr/>
          </p:nvSpPr>
          <p:spPr bwMode="auto">
            <a:xfrm>
              <a:off x="2738438" y="6618288"/>
              <a:ext cx="11828463" cy="239713"/>
            </a:xfrm>
            <a:custGeom>
              <a:avLst/>
              <a:gdLst>
                <a:gd name="T0" fmla="*/ 7451 w 7451"/>
                <a:gd name="T1" fmla="*/ 0 h 151"/>
                <a:gd name="T2" fmla="*/ 4441 w 7451"/>
                <a:gd name="T3" fmla="*/ 1 h 151"/>
                <a:gd name="T4" fmla="*/ 4381 w 7451"/>
                <a:gd name="T5" fmla="*/ 35 h 151"/>
                <a:gd name="T6" fmla="*/ 3097 w 7451"/>
                <a:gd name="T7" fmla="*/ 35 h 151"/>
                <a:gd name="T8" fmla="*/ 3020 w 7451"/>
                <a:gd name="T9" fmla="*/ 1 h 151"/>
                <a:gd name="T10" fmla="*/ 0 w 7451"/>
                <a:gd name="T11" fmla="*/ 0 h 151"/>
                <a:gd name="T12" fmla="*/ 0 w 7451"/>
                <a:gd name="T13" fmla="*/ 35 h 151"/>
                <a:gd name="T14" fmla="*/ 0 w 7451"/>
                <a:gd name="T15" fmla="*/ 35 h 151"/>
                <a:gd name="T16" fmla="*/ 61 w 7451"/>
                <a:gd name="T17" fmla="*/ 53 h 151"/>
                <a:gd name="T18" fmla="*/ 98 w 7451"/>
                <a:gd name="T19" fmla="*/ 65 h 151"/>
                <a:gd name="T20" fmla="*/ 140 w 7451"/>
                <a:gd name="T21" fmla="*/ 75 h 151"/>
                <a:gd name="T22" fmla="*/ 140 w 7451"/>
                <a:gd name="T23" fmla="*/ 75 h 151"/>
                <a:gd name="T24" fmla="*/ 168 w 7451"/>
                <a:gd name="T25" fmla="*/ 82 h 151"/>
                <a:gd name="T26" fmla="*/ 216 w 7451"/>
                <a:gd name="T27" fmla="*/ 90 h 151"/>
                <a:gd name="T28" fmla="*/ 286 w 7451"/>
                <a:gd name="T29" fmla="*/ 102 h 151"/>
                <a:gd name="T30" fmla="*/ 384 w 7451"/>
                <a:gd name="T31" fmla="*/ 114 h 151"/>
                <a:gd name="T32" fmla="*/ 384 w 7451"/>
                <a:gd name="T33" fmla="*/ 114 h 151"/>
                <a:gd name="T34" fmla="*/ 438 w 7451"/>
                <a:gd name="T35" fmla="*/ 121 h 151"/>
                <a:gd name="T36" fmla="*/ 510 w 7451"/>
                <a:gd name="T37" fmla="*/ 127 h 151"/>
                <a:gd name="T38" fmla="*/ 601 w 7451"/>
                <a:gd name="T39" fmla="*/ 134 h 151"/>
                <a:gd name="T40" fmla="*/ 707 w 7451"/>
                <a:gd name="T41" fmla="*/ 141 h 151"/>
                <a:gd name="T42" fmla="*/ 707 w 7451"/>
                <a:gd name="T43" fmla="*/ 141 h 151"/>
                <a:gd name="T44" fmla="*/ 838 w 7451"/>
                <a:gd name="T45" fmla="*/ 146 h 151"/>
                <a:gd name="T46" fmla="*/ 924 w 7451"/>
                <a:gd name="T47" fmla="*/ 148 h 151"/>
                <a:gd name="T48" fmla="*/ 924 w 7451"/>
                <a:gd name="T49" fmla="*/ 148 h 151"/>
                <a:gd name="T50" fmla="*/ 1195 w 7451"/>
                <a:gd name="T51" fmla="*/ 149 h 151"/>
                <a:gd name="T52" fmla="*/ 1718 w 7451"/>
                <a:gd name="T53" fmla="*/ 151 h 151"/>
                <a:gd name="T54" fmla="*/ 3188 w 7451"/>
                <a:gd name="T55" fmla="*/ 151 h 151"/>
                <a:gd name="T56" fmla="*/ 5479 w 7451"/>
                <a:gd name="T57" fmla="*/ 149 h 151"/>
                <a:gd name="T58" fmla="*/ 5479 w 7451"/>
                <a:gd name="T59" fmla="*/ 149 h 151"/>
                <a:gd name="T60" fmla="*/ 5921 w 7451"/>
                <a:gd name="T61" fmla="*/ 151 h 151"/>
                <a:gd name="T62" fmla="*/ 6244 w 7451"/>
                <a:gd name="T63" fmla="*/ 151 h 151"/>
                <a:gd name="T64" fmla="*/ 6529 w 7451"/>
                <a:gd name="T65" fmla="*/ 148 h 151"/>
                <a:gd name="T66" fmla="*/ 6529 w 7451"/>
                <a:gd name="T67" fmla="*/ 148 h 151"/>
                <a:gd name="T68" fmla="*/ 6613 w 7451"/>
                <a:gd name="T69" fmla="*/ 146 h 151"/>
                <a:gd name="T70" fmla="*/ 6744 w 7451"/>
                <a:gd name="T71" fmla="*/ 141 h 151"/>
                <a:gd name="T72" fmla="*/ 6744 w 7451"/>
                <a:gd name="T73" fmla="*/ 141 h 151"/>
                <a:gd name="T74" fmla="*/ 6852 w 7451"/>
                <a:gd name="T75" fmla="*/ 134 h 151"/>
                <a:gd name="T76" fmla="*/ 6941 w 7451"/>
                <a:gd name="T77" fmla="*/ 127 h 151"/>
                <a:gd name="T78" fmla="*/ 7015 w 7451"/>
                <a:gd name="T79" fmla="*/ 121 h 151"/>
                <a:gd name="T80" fmla="*/ 7069 w 7451"/>
                <a:gd name="T81" fmla="*/ 114 h 151"/>
                <a:gd name="T82" fmla="*/ 7069 w 7451"/>
                <a:gd name="T83" fmla="*/ 114 h 151"/>
                <a:gd name="T84" fmla="*/ 7166 w 7451"/>
                <a:gd name="T85" fmla="*/ 102 h 151"/>
                <a:gd name="T86" fmla="*/ 7237 w 7451"/>
                <a:gd name="T87" fmla="*/ 90 h 151"/>
                <a:gd name="T88" fmla="*/ 7284 w 7451"/>
                <a:gd name="T89" fmla="*/ 82 h 151"/>
                <a:gd name="T90" fmla="*/ 7313 w 7451"/>
                <a:gd name="T91" fmla="*/ 75 h 151"/>
                <a:gd name="T92" fmla="*/ 7313 w 7451"/>
                <a:gd name="T93" fmla="*/ 75 h 151"/>
                <a:gd name="T94" fmla="*/ 7353 w 7451"/>
                <a:gd name="T95" fmla="*/ 65 h 151"/>
                <a:gd name="T96" fmla="*/ 7390 w 7451"/>
                <a:gd name="T97" fmla="*/ 53 h 151"/>
                <a:gd name="T98" fmla="*/ 7451 w 7451"/>
                <a:gd name="T99" fmla="*/ 35 h 151"/>
                <a:gd name="T100" fmla="*/ 7451 w 7451"/>
                <a:gd name="T10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451" h="151">
                  <a:moveTo>
                    <a:pt x="7451" y="0"/>
                  </a:moveTo>
                  <a:lnTo>
                    <a:pt x="4441" y="1"/>
                  </a:lnTo>
                  <a:lnTo>
                    <a:pt x="4381" y="35"/>
                  </a:lnTo>
                  <a:lnTo>
                    <a:pt x="3097" y="35"/>
                  </a:lnTo>
                  <a:lnTo>
                    <a:pt x="3020" y="1"/>
                  </a:lnTo>
                  <a:lnTo>
                    <a:pt x="0" y="0"/>
                  </a:lnTo>
                  <a:lnTo>
                    <a:pt x="0" y="35"/>
                  </a:lnTo>
                  <a:lnTo>
                    <a:pt x="0" y="35"/>
                  </a:lnTo>
                  <a:lnTo>
                    <a:pt x="61" y="53"/>
                  </a:lnTo>
                  <a:lnTo>
                    <a:pt x="98" y="65"/>
                  </a:lnTo>
                  <a:lnTo>
                    <a:pt x="140" y="75"/>
                  </a:lnTo>
                  <a:lnTo>
                    <a:pt x="140" y="75"/>
                  </a:lnTo>
                  <a:lnTo>
                    <a:pt x="168" y="82"/>
                  </a:lnTo>
                  <a:lnTo>
                    <a:pt x="216" y="90"/>
                  </a:lnTo>
                  <a:lnTo>
                    <a:pt x="286" y="102"/>
                  </a:lnTo>
                  <a:lnTo>
                    <a:pt x="384" y="114"/>
                  </a:lnTo>
                  <a:lnTo>
                    <a:pt x="384" y="114"/>
                  </a:lnTo>
                  <a:lnTo>
                    <a:pt x="438" y="121"/>
                  </a:lnTo>
                  <a:lnTo>
                    <a:pt x="510" y="127"/>
                  </a:lnTo>
                  <a:lnTo>
                    <a:pt x="601" y="134"/>
                  </a:lnTo>
                  <a:lnTo>
                    <a:pt x="707" y="141"/>
                  </a:lnTo>
                  <a:lnTo>
                    <a:pt x="707" y="141"/>
                  </a:lnTo>
                  <a:lnTo>
                    <a:pt x="838" y="146"/>
                  </a:lnTo>
                  <a:lnTo>
                    <a:pt x="924" y="148"/>
                  </a:lnTo>
                  <a:lnTo>
                    <a:pt x="924" y="148"/>
                  </a:lnTo>
                  <a:lnTo>
                    <a:pt x="1195" y="149"/>
                  </a:lnTo>
                  <a:lnTo>
                    <a:pt x="1718" y="151"/>
                  </a:lnTo>
                  <a:lnTo>
                    <a:pt x="3188" y="151"/>
                  </a:lnTo>
                  <a:lnTo>
                    <a:pt x="5479" y="149"/>
                  </a:lnTo>
                  <a:lnTo>
                    <a:pt x="5479" y="149"/>
                  </a:lnTo>
                  <a:lnTo>
                    <a:pt x="5921" y="151"/>
                  </a:lnTo>
                  <a:lnTo>
                    <a:pt x="6244" y="151"/>
                  </a:lnTo>
                  <a:lnTo>
                    <a:pt x="6529" y="148"/>
                  </a:lnTo>
                  <a:lnTo>
                    <a:pt x="6529" y="148"/>
                  </a:lnTo>
                  <a:lnTo>
                    <a:pt x="6613" y="146"/>
                  </a:lnTo>
                  <a:lnTo>
                    <a:pt x="6744" y="141"/>
                  </a:lnTo>
                  <a:lnTo>
                    <a:pt x="6744" y="141"/>
                  </a:lnTo>
                  <a:lnTo>
                    <a:pt x="6852" y="134"/>
                  </a:lnTo>
                  <a:lnTo>
                    <a:pt x="6941" y="127"/>
                  </a:lnTo>
                  <a:lnTo>
                    <a:pt x="7015" y="121"/>
                  </a:lnTo>
                  <a:lnTo>
                    <a:pt x="7069" y="114"/>
                  </a:lnTo>
                  <a:lnTo>
                    <a:pt x="7069" y="114"/>
                  </a:lnTo>
                  <a:lnTo>
                    <a:pt x="7166" y="102"/>
                  </a:lnTo>
                  <a:lnTo>
                    <a:pt x="7237" y="90"/>
                  </a:lnTo>
                  <a:lnTo>
                    <a:pt x="7284" y="82"/>
                  </a:lnTo>
                  <a:lnTo>
                    <a:pt x="7313" y="75"/>
                  </a:lnTo>
                  <a:lnTo>
                    <a:pt x="7313" y="75"/>
                  </a:lnTo>
                  <a:lnTo>
                    <a:pt x="7353" y="65"/>
                  </a:lnTo>
                  <a:lnTo>
                    <a:pt x="7390" y="53"/>
                  </a:lnTo>
                  <a:lnTo>
                    <a:pt x="7451" y="35"/>
                  </a:lnTo>
                  <a:lnTo>
                    <a:pt x="7451" y="0"/>
                  </a:lnTo>
                  <a:close/>
                </a:path>
              </a:pathLst>
            </a:custGeom>
            <a:solidFill>
              <a:srgbClr val="A5A6A8"/>
            </a:solidFill>
            <a:ln>
              <a:noFill/>
            </a:ln>
            <a:effectLst>
              <a:innerShdw blurRad="114300">
                <a:prstClr val="black">
                  <a:alpha val="70000"/>
                </a:prstClr>
              </a:inn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0" i="0">
                <a:latin typeface="K2D" panose="00000500000000000000" pitchFamily="2" charset="-34"/>
              </a:endParaRPr>
            </a:p>
          </p:txBody>
        </p:sp>
        <p:sp>
          <p:nvSpPr>
            <p:cNvPr id="22" name="9Slide.vn 7">
              <a:extLst>
                <a:ext uri="{FF2B5EF4-FFF2-40B4-BE49-F238E27FC236}">
                  <a16:creationId xmlns:a16="http://schemas.microsoft.com/office/drawing/2014/main" id="{FF3498DC-8213-4932-9704-8122CCB4C5A1}"/>
                </a:ext>
              </a:extLst>
            </p:cNvPr>
            <p:cNvSpPr>
              <a:spLocks/>
            </p:cNvSpPr>
            <p:nvPr/>
          </p:nvSpPr>
          <p:spPr bwMode="auto">
            <a:xfrm>
              <a:off x="2738438" y="6618288"/>
              <a:ext cx="11828463" cy="55563"/>
            </a:xfrm>
            <a:custGeom>
              <a:avLst/>
              <a:gdLst>
                <a:gd name="T0" fmla="*/ 7451 w 7451"/>
                <a:gd name="T1" fmla="*/ 35 h 35"/>
                <a:gd name="T2" fmla="*/ 0 w 7451"/>
                <a:gd name="T3" fmla="*/ 35 h 35"/>
                <a:gd name="T4" fmla="*/ 0 w 7451"/>
                <a:gd name="T5" fmla="*/ 0 h 35"/>
                <a:gd name="T6" fmla="*/ 3020 w 7451"/>
                <a:gd name="T7" fmla="*/ 0 h 35"/>
                <a:gd name="T8" fmla="*/ 3047 w 7451"/>
                <a:gd name="T9" fmla="*/ 18 h 35"/>
                <a:gd name="T10" fmla="*/ 4413 w 7451"/>
                <a:gd name="T11" fmla="*/ 18 h 35"/>
                <a:gd name="T12" fmla="*/ 4441 w 7451"/>
                <a:gd name="T13" fmla="*/ 0 h 35"/>
                <a:gd name="T14" fmla="*/ 7451 w 7451"/>
                <a:gd name="T15" fmla="*/ 0 h 35"/>
                <a:gd name="T16" fmla="*/ 7451 w 7451"/>
                <a:gd name="T17"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51" h="35">
                  <a:moveTo>
                    <a:pt x="7451" y="35"/>
                  </a:moveTo>
                  <a:lnTo>
                    <a:pt x="0" y="35"/>
                  </a:lnTo>
                  <a:lnTo>
                    <a:pt x="0" y="0"/>
                  </a:lnTo>
                  <a:lnTo>
                    <a:pt x="3020" y="0"/>
                  </a:lnTo>
                  <a:lnTo>
                    <a:pt x="3047" y="18"/>
                  </a:lnTo>
                  <a:lnTo>
                    <a:pt x="4413" y="18"/>
                  </a:lnTo>
                  <a:lnTo>
                    <a:pt x="4441" y="0"/>
                  </a:lnTo>
                  <a:lnTo>
                    <a:pt x="7451" y="0"/>
                  </a:lnTo>
                  <a:lnTo>
                    <a:pt x="7451" y="35"/>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gs>
                <a:gs pos="9000">
                  <a:srgbClr val="DFE0E1"/>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0" i="0">
                <a:latin typeface="K2D" panose="00000500000000000000" pitchFamily="2" charset="-34"/>
              </a:endParaRPr>
            </a:p>
          </p:txBody>
        </p:sp>
        <p:sp>
          <p:nvSpPr>
            <p:cNvPr id="23" name="9Slide.vn 8">
              <a:extLst>
                <a:ext uri="{FF2B5EF4-FFF2-40B4-BE49-F238E27FC236}">
                  <a16:creationId xmlns:a16="http://schemas.microsoft.com/office/drawing/2014/main" id="{344E556A-A4C9-4D98-B474-D2B99294DACD}"/>
                </a:ext>
              </a:extLst>
            </p:cNvPr>
            <p:cNvSpPr>
              <a:spLocks/>
            </p:cNvSpPr>
            <p:nvPr/>
          </p:nvSpPr>
          <p:spPr bwMode="auto">
            <a:xfrm>
              <a:off x="7524750" y="6619875"/>
              <a:ext cx="2255838" cy="90488"/>
            </a:xfrm>
            <a:custGeom>
              <a:avLst/>
              <a:gdLst>
                <a:gd name="T0" fmla="*/ 1389 w 1421"/>
                <a:gd name="T1" fmla="*/ 2 h 57"/>
                <a:gd name="T2" fmla="*/ 32 w 1421"/>
                <a:gd name="T3" fmla="*/ 2 h 57"/>
                <a:gd name="T4" fmla="*/ 32 w 1421"/>
                <a:gd name="T5" fmla="*/ 2 h 57"/>
                <a:gd name="T6" fmla="*/ 17 w 1421"/>
                <a:gd name="T7" fmla="*/ 2 h 57"/>
                <a:gd name="T8" fmla="*/ 0 w 1421"/>
                <a:gd name="T9" fmla="*/ 0 h 57"/>
                <a:gd name="T10" fmla="*/ 0 w 1421"/>
                <a:gd name="T11" fmla="*/ 34 h 57"/>
                <a:gd name="T12" fmla="*/ 0 w 1421"/>
                <a:gd name="T13" fmla="*/ 34 h 57"/>
                <a:gd name="T14" fmla="*/ 20 w 1421"/>
                <a:gd name="T15" fmla="*/ 44 h 57"/>
                <a:gd name="T16" fmla="*/ 42 w 1421"/>
                <a:gd name="T17" fmla="*/ 51 h 57"/>
                <a:gd name="T18" fmla="*/ 64 w 1421"/>
                <a:gd name="T19" fmla="*/ 56 h 57"/>
                <a:gd name="T20" fmla="*/ 85 w 1421"/>
                <a:gd name="T21" fmla="*/ 57 h 57"/>
                <a:gd name="T22" fmla="*/ 1337 w 1421"/>
                <a:gd name="T23" fmla="*/ 57 h 57"/>
                <a:gd name="T24" fmla="*/ 1337 w 1421"/>
                <a:gd name="T25" fmla="*/ 57 h 57"/>
                <a:gd name="T26" fmla="*/ 1359 w 1421"/>
                <a:gd name="T27" fmla="*/ 56 h 57"/>
                <a:gd name="T28" fmla="*/ 1381 w 1421"/>
                <a:gd name="T29" fmla="*/ 51 h 57"/>
                <a:gd name="T30" fmla="*/ 1401 w 1421"/>
                <a:gd name="T31" fmla="*/ 44 h 57"/>
                <a:gd name="T32" fmla="*/ 1421 w 1421"/>
                <a:gd name="T33" fmla="*/ 34 h 57"/>
                <a:gd name="T34" fmla="*/ 1421 w 1421"/>
                <a:gd name="T35" fmla="*/ 0 h 57"/>
                <a:gd name="T36" fmla="*/ 1421 w 1421"/>
                <a:gd name="T37" fmla="*/ 0 h 57"/>
                <a:gd name="T38" fmla="*/ 1406 w 1421"/>
                <a:gd name="T39" fmla="*/ 2 h 57"/>
                <a:gd name="T40" fmla="*/ 1389 w 1421"/>
                <a:gd name="T41" fmla="*/ 2 h 57"/>
                <a:gd name="T42" fmla="*/ 1389 w 1421"/>
                <a:gd name="T43" fmla="*/ 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21" h="57">
                  <a:moveTo>
                    <a:pt x="1389" y="2"/>
                  </a:moveTo>
                  <a:lnTo>
                    <a:pt x="32" y="2"/>
                  </a:lnTo>
                  <a:lnTo>
                    <a:pt x="32" y="2"/>
                  </a:lnTo>
                  <a:lnTo>
                    <a:pt x="17" y="2"/>
                  </a:lnTo>
                  <a:lnTo>
                    <a:pt x="0" y="0"/>
                  </a:lnTo>
                  <a:lnTo>
                    <a:pt x="0" y="34"/>
                  </a:lnTo>
                  <a:lnTo>
                    <a:pt x="0" y="34"/>
                  </a:lnTo>
                  <a:lnTo>
                    <a:pt x="20" y="44"/>
                  </a:lnTo>
                  <a:lnTo>
                    <a:pt x="42" y="51"/>
                  </a:lnTo>
                  <a:lnTo>
                    <a:pt x="64" y="56"/>
                  </a:lnTo>
                  <a:lnTo>
                    <a:pt x="85" y="57"/>
                  </a:lnTo>
                  <a:lnTo>
                    <a:pt x="1337" y="57"/>
                  </a:lnTo>
                  <a:lnTo>
                    <a:pt x="1337" y="57"/>
                  </a:lnTo>
                  <a:lnTo>
                    <a:pt x="1359" y="56"/>
                  </a:lnTo>
                  <a:lnTo>
                    <a:pt x="1381" y="51"/>
                  </a:lnTo>
                  <a:lnTo>
                    <a:pt x="1401" y="44"/>
                  </a:lnTo>
                  <a:lnTo>
                    <a:pt x="1421" y="34"/>
                  </a:lnTo>
                  <a:lnTo>
                    <a:pt x="1421" y="0"/>
                  </a:lnTo>
                  <a:lnTo>
                    <a:pt x="1421" y="0"/>
                  </a:lnTo>
                  <a:lnTo>
                    <a:pt x="1406" y="2"/>
                  </a:lnTo>
                  <a:lnTo>
                    <a:pt x="1389" y="2"/>
                  </a:lnTo>
                  <a:lnTo>
                    <a:pt x="1389" y="2"/>
                  </a:lnTo>
                  <a:close/>
                </a:path>
              </a:pathLst>
            </a:custGeom>
            <a:gradFill>
              <a:gsLst>
                <a:gs pos="0">
                  <a:srgbClr val="96999A">
                    <a:lumMod val="70000"/>
                  </a:srgbClr>
                </a:gs>
                <a:gs pos="3000">
                  <a:srgbClr val="96999A"/>
                </a:gs>
                <a:gs pos="100000">
                  <a:srgbClr val="96999A">
                    <a:lumMod val="70000"/>
                  </a:srgbClr>
                </a:gs>
                <a:gs pos="97000">
                  <a:srgbClr val="96999A"/>
                </a:gs>
                <a:gs pos="91000">
                  <a:srgbClr val="DFE0E1">
                    <a:lumMod val="95000"/>
                  </a:srgbClr>
                </a:gs>
                <a:gs pos="9000">
                  <a:srgbClr val="DFE0E1">
                    <a:lumMod val="95000"/>
                  </a:srgbClr>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0" b="0" i="0">
                <a:latin typeface="K2D" panose="00000500000000000000" pitchFamily="2" charset="-34"/>
              </a:endParaRPr>
            </a:p>
          </p:txBody>
        </p:sp>
      </p:grpSp>
      <p:sp>
        <p:nvSpPr>
          <p:cNvPr id="5" name="Picture Placeholder 4"/>
          <p:cNvSpPr>
            <a:spLocks noGrp="1"/>
          </p:cNvSpPr>
          <p:nvPr>
            <p:ph type="pic" sz="quarter" idx="12" hasCustomPrompt="1"/>
          </p:nvPr>
        </p:nvSpPr>
        <p:spPr>
          <a:xfrm>
            <a:off x="6825293" y="1400175"/>
            <a:ext cx="5762625" cy="3600450"/>
          </a:xfrm>
          <a:solidFill>
            <a:schemeClr val="bg1">
              <a:lumMod val="95000"/>
            </a:schemeClr>
          </a:solidFill>
        </p:spPr>
        <p:txBody>
          <a:bodyPr anchor="ctr" anchorCtr="0"/>
          <a:lstStyle>
            <a:lvl1pPr marL="0" indent="0" algn="ctr">
              <a:buNone/>
              <a:defRPr/>
            </a:lvl1pPr>
          </a:lstStyle>
          <a:p>
            <a:r>
              <a:rPr lang="en-US"/>
              <a:t>Thêm ảnh</a:t>
            </a:r>
          </a:p>
        </p:txBody>
      </p:sp>
      <p:sp>
        <p:nvSpPr>
          <p:cNvPr id="24" name="Title 1"/>
          <p:cNvSpPr>
            <a:spLocks noGrp="1"/>
          </p:cNvSpPr>
          <p:nvPr>
            <p:ph type="ctrTitle" hasCustomPrompt="1"/>
          </p:nvPr>
        </p:nvSpPr>
        <p:spPr>
          <a:xfrm>
            <a:off x="514351" y="1400175"/>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3160711"/>
            <a:ext cx="5153026" cy="1839914"/>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31" name="Picture 30"/>
          <p:cNvPicPr>
            <a:picLocks noChangeAspect="1"/>
          </p:cNvPicPr>
          <p:nvPr userDrawn="1"/>
        </p:nvPicPr>
        <p:blipFill>
          <a:blip r:embed="rId3"/>
          <a:stretch>
            <a:fillRect/>
          </a:stretch>
        </p:blipFill>
        <p:spPr>
          <a:xfrm>
            <a:off x="11987785" y="93588"/>
            <a:ext cx="107165" cy="107007"/>
          </a:xfrm>
          <a:prstGeom prst="rect">
            <a:avLst/>
          </a:prstGeom>
        </p:spPr>
      </p:pic>
      <p:sp>
        <p:nvSpPr>
          <p:cNvPr id="2" name="Slide Number Placeholder 5">
            <a:extLst>
              <a:ext uri="{FF2B5EF4-FFF2-40B4-BE49-F238E27FC236}">
                <a16:creationId xmlns:a16="http://schemas.microsoft.com/office/drawing/2014/main" id="{1005A496-97A9-F2E6-5A93-82ED29991805}"/>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3" name="Rectangle 2">
            <a:extLst>
              <a:ext uri="{FF2B5EF4-FFF2-40B4-BE49-F238E27FC236}">
                <a16:creationId xmlns:a16="http://schemas.microsoft.com/office/drawing/2014/main" id="{3C5E9CB3-D945-22DB-F3B1-01E643966ACF}"/>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4" name="Rectangle 3">
            <a:extLst>
              <a:ext uri="{FF2B5EF4-FFF2-40B4-BE49-F238E27FC236}">
                <a16:creationId xmlns:a16="http://schemas.microsoft.com/office/drawing/2014/main" id="{F4D6A3BA-05EA-D4A6-D520-6A0BBE9ACFC1}"/>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6" name="Slide Number Placeholder 5">
            <a:extLst>
              <a:ext uri="{FF2B5EF4-FFF2-40B4-BE49-F238E27FC236}">
                <a16:creationId xmlns:a16="http://schemas.microsoft.com/office/drawing/2014/main" id="{C181D0D4-C58F-2943-9F96-7367FEA221D7}"/>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7" name="Group 6">
            <a:extLst>
              <a:ext uri="{FF2B5EF4-FFF2-40B4-BE49-F238E27FC236}">
                <a16:creationId xmlns:a16="http://schemas.microsoft.com/office/drawing/2014/main" id="{05313E83-E883-5D3C-7410-B094E1918C1E}"/>
              </a:ext>
            </a:extLst>
          </p:cNvPr>
          <p:cNvGrpSpPr/>
          <p:nvPr userDrawn="1"/>
        </p:nvGrpSpPr>
        <p:grpSpPr>
          <a:xfrm>
            <a:off x="817687" y="6410860"/>
            <a:ext cx="2760487" cy="403790"/>
            <a:chOff x="741485" y="6410864"/>
            <a:chExt cx="2760487" cy="403791"/>
          </a:xfrm>
        </p:grpSpPr>
        <p:sp>
          <p:nvSpPr>
            <p:cNvPr id="8" name="TextBox 7">
              <a:extLst>
                <a:ext uri="{FF2B5EF4-FFF2-40B4-BE49-F238E27FC236}">
                  <a16:creationId xmlns:a16="http://schemas.microsoft.com/office/drawing/2014/main" id="{8D148F3C-F670-4585-6238-F7F73412182A}"/>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9D5B6593-3DAF-E642-22A3-B33B2E999E01}"/>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D612E298-D721-FB54-E8B1-308FB365446A}"/>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2FDE4871-7678-DA84-8689-2F27B59205B8}"/>
              </a:ext>
            </a:extLst>
          </p:cNvPr>
          <p:cNvPicPr>
            <a:picLocks noChangeAspect="1"/>
          </p:cNvPicPr>
          <p:nvPr userDrawn="1"/>
        </p:nvPicPr>
        <p:blipFill>
          <a:blip r:embed="rId4"/>
          <a:stretch>
            <a:fillRect/>
          </a:stretch>
        </p:blipFill>
        <p:spPr>
          <a:xfrm>
            <a:off x="2583393" y="6481986"/>
            <a:ext cx="9339545" cy="118261"/>
          </a:xfrm>
          <a:prstGeom prst="rect">
            <a:avLst/>
          </a:prstGeom>
        </p:spPr>
      </p:pic>
      <p:sp>
        <p:nvSpPr>
          <p:cNvPr id="13" name="Date Placeholder 3">
            <a:extLst>
              <a:ext uri="{FF2B5EF4-FFF2-40B4-BE49-F238E27FC236}">
                <a16:creationId xmlns:a16="http://schemas.microsoft.com/office/drawing/2014/main" id="{613E948E-49EF-8C4E-0898-E98F72B6A121}"/>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4" name="Footer Placeholder 4">
            <a:extLst>
              <a:ext uri="{FF2B5EF4-FFF2-40B4-BE49-F238E27FC236}">
                <a16:creationId xmlns:a16="http://schemas.microsoft.com/office/drawing/2014/main" id="{35A65652-1FC1-56DE-41BF-70B7E3176F6D}"/>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3516952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ne 1">
    <p:spTree>
      <p:nvGrpSpPr>
        <p:cNvPr id="1" name=""/>
        <p:cNvGrpSpPr/>
        <p:nvPr/>
      </p:nvGrpSpPr>
      <p:grpSpPr>
        <a:xfrm>
          <a:off x="0" y="0"/>
          <a:ext cx="0" cy="0"/>
          <a:chOff x="0" y="0"/>
          <a:chExt cx="0" cy="0"/>
        </a:xfrm>
      </p:grpSpPr>
      <p:sp>
        <p:nvSpPr>
          <p:cNvPr id="24" name="Title 1"/>
          <p:cNvSpPr>
            <a:spLocks noGrp="1"/>
          </p:cNvSpPr>
          <p:nvPr>
            <p:ph type="ctrTitle" hasCustomPrompt="1"/>
          </p:nvPr>
        </p:nvSpPr>
        <p:spPr>
          <a:xfrm>
            <a:off x="514351"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5" name="Subtitle 2"/>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pic>
        <p:nvPicPr>
          <p:cNvPr id="17" name="Picture 16">
            <a:extLst>
              <a:ext uri="{FF2B5EF4-FFF2-40B4-BE49-F238E27FC236}">
                <a16:creationId xmlns:a16="http://schemas.microsoft.com/office/drawing/2014/main" id="{FB96C117-0DD7-57D2-DF3E-3C0A174E03F4}"/>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42120"/>
            <a:ext cx="3453753" cy="3402396"/>
          </a:xfrm>
          <a:prstGeom prst="rect">
            <a:avLst/>
          </a:prstGeom>
        </p:spPr>
      </p:pic>
      <p:pic>
        <p:nvPicPr>
          <p:cNvPr id="20" name="Picture 2" descr="Samsung Mobile Mockup Template Download on Pngtree | Mobile mockup, Samsung  mobile, Samsu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746877" y="657226"/>
            <a:ext cx="4972049" cy="4972050"/>
          </a:xfrm>
          <a:prstGeom prst="rect">
            <a:avLst/>
          </a:prstGeom>
          <a:noFill/>
          <a:extLst>
            <a:ext uri="{909E8E84-426E-40DD-AFC4-6F175D3DCCD1}">
              <a14:hiddenFill xmlns:a14="http://schemas.microsoft.com/office/drawing/2010/main">
                <a:solidFill>
                  <a:srgbClr val="FFFFFF"/>
                </a:solidFill>
              </a14:hiddenFill>
            </a:ext>
          </a:extLst>
        </p:spPr>
      </p:pic>
      <p:sp>
        <p:nvSpPr>
          <p:cNvPr id="21" name="Picture Placeholder 5"/>
          <p:cNvSpPr>
            <a:spLocks noGrp="1"/>
          </p:cNvSpPr>
          <p:nvPr>
            <p:ph type="pic" sz="quarter" idx="12" hasCustomPrompt="1"/>
          </p:nvPr>
        </p:nvSpPr>
        <p:spPr>
          <a:xfrm>
            <a:off x="8305800" y="1057275"/>
            <a:ext cx="2095500" cy="4038600"/>
          </a:xfrm>
          <a:prstGeom prst="roundRect">
            <a:avLst>
              <a:gd name="adj" fmla="val 4741"/>
            </a:avLst>
          </a:prstGeom>
          <a:solidFill>
            <a:schemeClr val="bg1">
              <a:lumMod val="95000"/>
            </a:schemeClr>
          </a:solidFill>
        </p:spPr>
        <p:txBody>
          <a:bodyPr anchor="ctr" anchorCtr="0"/>
          <a:lstStyle>
            <a:lvl1pPr marL="0" indent="0" algn="ctr">
              <a:buNone/>
              <a:defRPr/>
            </a:lvl1pPr>
          </a:lstStyle>
          <a:p>
            <a:r>
              <a:rPr lang="en-US"/>
              <a:t>Thêm ảnh</a:t>
            </a:r>
          </a:p>
        </p:txBody>
      </p:sp>
      <p:pic>
        <p:nvPicPr>
          <p:cNvPr id="18" name="Picture 17"/>
          <p:cNvPicPr>
            <a:picLocks noChangeAspect="1"/>
          </p:cNvPicPr>
          <p:nvPr userDrawn="1"/>
        </p:nvPicPr>
        <p:blipFill>
          <a:blip r:embed="rId4"/>
          <a:stretch>
            <a:fillRect/>
          </a:stretch>
        </p:blipFill>
        <p:spPr>
          <a:xfrm>
            <a:off x="11987785" y="93588"/>
            <a:ext cx="107165" cy="107007"/>
          </a:xfrm>
          <a:prstGeom prst="rect">
            <a:avLst/>
          </a:prstGeom>
        </p:spPr>
      </p:pic>
      <p:sp>
        <p:nvSpPr>
          <p:cNvPr id="2" name="Slide Number Placeholder 5">
            <a:extLst>
              <a:ext uri="{FF2B5EF4-FFF2-40B4-BE49-F238E27FC236}">
                <a16:creationId xmlns:a16="http://schemas.microsoft.com/office/drawing/2014/main" id="{9F5E8B0A-35A9-1D4F-DB19-BE07791E78FF}"/>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3" name="Rectangle 2">
            <a:extLst>
              <a:ext uri="{FF2B5EF4-FFF2-40B4-BE49-F238E27FC236}">
                <a16:creationId xmlns:a16="http://schemas.microsoft.com/office/drawing/2014/main" id="{68DE1F6B-3A1F-F4AA-B616-B69C903A9093}"/>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4" name="Rectangle 3">
            <a:extLst>
              <a:ext uri="{FF2B5EF4-FFF2-40B4-BE49-F238E27FC236}">
                <a16:creationId xmlns:a16="http://schemas.microsoft.com/office/drawing/2014/main" id="{3DA17A55-6967-1E8F-7303-5303CBD602A3}"/>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5" name="Slide Number Placeholder 5">
            <a:extLst>
              <a:ext uri="{FF2B5EF4-FFF2-40B4-BE49-F238E27FC236}">
                <a16:creationId xmlns:a16="http://schemas.microsoft.com/office/drawing/2014/main" id="{1D4F218F-2B5C-5125-3565-DD9470D67757}"/>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5F21373-8291-8606-349F-C9D37F7F42EA}"/>
              </a:ext>
            </a:extLst>
          </p:cNvPr>
          <p:cNvGrpSpPr/>
          <p:nvPr userDrawn="1"/>
        </p:nvGrpSpPr>
        <p:grpSpPr>
          <a:xfrm>
            <a:off x="817687" y="6410860"/>
            <a:ext cx="2760487" cy="403790"/>
            <a:chOff x="741485" y="6410864"/>
            <a:chExt cx="2760487" cy="403791"/>
          </a:xfrm>
        </p:grpSpPr>
        <p:sp>
          <p:nvSpPr>
            <p:cNvPr id="7" name="TextBox 6">
              <a:extLst>
                <a:ext uri="{FF2B5EF4-FFF2-40B4-BE49-F238E27FC236}">
                  <a16:creationId xmlns:a16="http://schemas.microsoft.com/office/drawing/2014/main" id="{5890A1A8-07D6-CC23-110F-A4349C95D83B}"/>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C4B2C4FA-6364-1259-35B8-B7538FBAB899}"/>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C298D622-19A9-9C4F-D8B3-A0B8BACFDA92}"/>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1D19E43-BFD6-BAEA-5172-CB6E311691D2}"/>
              </a:ext>
            </a:extLst>
          </p:cNvPr>
          <p:cNvPicPr>
            <a:picLocks noChangeAspect="1"/>
          </p:cNvPicPr>
          <p:nvPr userDrawn="1"/>
        </p:nvPicPr>
        <p:blipFill>
          <a:blip r:embed="rId5"/>
          <a:stretch>
            <a:fillRect/>
          </a:stretch>
        </p:blipFill>
        <p:spPr>
          <a:xfrm>
            <a:off x="2583393" y="6481986"/>
            <a:ext cx="9339545" cy="118261"/>
          </a:xfrm>
          <a:prstGeom prst="rect">
            <a:avLst/>
          </a:prstGeom>
        </p:spPr>
      </p:pic>
      <p:sp>
        <p:nvSpPr>
          <p:cNvPr id="11" name="Date Placeholder 3">
            <a:extLst>
              <a:ext uri="{FF2B5EF4-FFF2-40B4-BE49-F238E27FC236}">
                <a16:creationId xmlns:a16="http://schemas.microsoft.com/office/drawing/2014/main" id="{086DB862-383E-AC4E-53C8-05578489E46A}"/>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2" name="Footer Placeholder 4">
            <a:extLst>
              <a:ext uri="{FF2B5EF4-FFF2-40B4-BE49-F238E27FC236}">
                <a16:creationId xmlns:a16="http://schemas.microsoft.com/office/drawing/2014/main" id="{861406AB-9157-BB66-317E-91FF66767BA9}"/>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40674974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ne 2">
    <p:spTree>
      <p:nvGrpSpPr>
        <p:cNvPr id="1" name=""/>
        <p:cNvGrpSpPr/>
        <p:nvPr/>
      </p:nvGrpSpPr>
      <p:grpSpPr>
        <a:xfrm>
          <a:off x="0" y="0"/>
          <a:ext cx="0" cy="0"/>
          <a:chOff x="0" y="0"/>
          <a:chExt cx="0" cy="0"/>
        </a:xfrm>
      </p:grpSpPr>
      <p:pic>
        <p:nvPicPr>
          <p:cNvPr id="14" name="Picture 2">
            <a:extLst>
              <a:ext uri="{FF2B5EF4-FFF2-40B4-BE49-F238E27FC236}">
                <a16:creationId xmlns:a16="http://schemas.microsoft.com/office/drawing/2014/main" id="{E6F05EB3-1A18-FFAB-87F4-C3B6F94C3D6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p:blipFill>
        <p:spPr bwMode="auto">
          <a:xfrm>
            <a:off x="7943863" y="1011127"/>
            <a:ext cx="3171810" cy="513878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C5B58D15-E021-9409-2BF6-38B86625489C}"/>
              </a:ext>
            </a:extLst>
          </p:cNvPr>
          <p:cNvPicPr>
            <a:picLocks noChangeAspect="1"/>
          </p:cNvPicPr>
          <p:nvPr userDrawn="1"/>
        </p:nvPicPr>
        <p:blipFill>
          <a:blip r:embed="rId3">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42120"/>
            <a:ext cx="3453753" cy="3402396"/>
          </a:xfrm>
          <a:prstGeom prst="rect">
            <a:avLst/>
          </a:prstGeom>
        </p:spPr>
      </p:pic>
      <p:pic>
        <p:nvPicPr>
          <p:cNvPr id="26" name="Picture 25"/>
          <p:cNvPicPr>
            <a:picLocks noChangeAspect="1"/>
          </p:cNvPicPr>
          <p:nvPr userDrawn="1"/>
        </p:nvPicPr>
        <p:blipFill>
          <a:blip r:embed="rId4"/>
          <a:stretch>
            <a:fillRect/>
          </a:stretch>
        </p:blipFill>
        <p:spPr>
          <a:xfrm>
            <a:off x="11987785" y="93588"/>
            <a:ext cx="107165" cy="107007"/>
          </a:xfrm>
          <a:prstGeom prst="rect">
            <a:avLst/>
          </a:prstGeom>
        </p:spPr>
      </p:pic>
      <p:sp>
        <p:nvSpPr>
          <p:cNvPr id="27" name="Title 1">
            <a:extLst>
              <a:ext uri="{FF2B5EF4-FFF2-40B4-BE49-F238E27FC236}">
                <a16:creationId xmlns:a16="http://schemas.microsoft.com/office/drawing/2014/main" id="{E05A38DB-2EAE-47C8-9F84-174DA202456A}"/>
              </a:ext>
            </a:extLst>
          </p:cNvPr>
          <p:cNvSpPr>
            <a:spLocks noGrp="1"/>
          </p:cNvSpPr>
          <p:nvPr>
            <p:ph type="ctrTitle" hasCustomPrompt="1"/>
          </p:nvPr>
        </p:nvSpPr>
        <p:spPr>
          <a:xfrm>
            <a:off x="514351" y="1048131"/>
            <a:ext cx="5153025" cy="1655762"/>
          </a:xfrm>
        </p:spPr>
        <p:txBody>
          <a:bodyPr anchor="b" anchorCtr="0">
            <a:noAutofit/>
          </a:bodyPr>
          <a:lstStyle>
            <a:lvl1pPr algn="l">
              <a:defRPr lang="en-US" sz="4000" b="1" kern="1200" baseline="0" dirty="0">
                <a:solidFill>
                  <a:srgbClr val="0070C0"/>
                </a:solidFill>
                <a:latin typeface="K2D" panose="00000500000000000000" pitchFamily="2" charset="-34"/>
                <a:ea typeface="+mj-ea"/>
                <a:cs typeface="+mj-cs"/>
              </a:defRPr>
            </a:lvl1pPr>
          </a:lstStyle>
          <a:p>
            <a:r>
              <a:rPr lang="en-US"/>
              <a:t>Tiêu đề</a:t>
            </a:r>
            <a:endParaRPr lang="en-US" dirty="0"/>
          </a:p>
        </p:txBody>
      </p:sp>
      <p:sp>
        <p:nvSpPr>
          <p:cNvPr id="28" name="Subtitle 2">
            <a:extLst>
              <a:ext uri="{FF2B5EF4-FFF2-40B4-BE49-F238E27FC236}">
                <a16:creationId xmlns:a16="http://schemas.microsoft.com/office/drawing/2014/main" id="{472C8C42-C792-4628-B171-1C30DA52BBDE}"/>
              </a:ext>
            </a:extLst>
          </p:cNvPr>
          <p:cNvSpPr>
            <a:spLocks noGrp="1"/>
          </p:cNvSpPr>
          <p:nvPr>
            <p:ph type="subTitle" idx="1" hasCustomPrompt="1"/>
          </p:nvPr>
        </p:nvSpPr>
        <p:spPr>
          <a:xfrm>
            <a:off x="514348" y="2808667"/>
            <a:ext cx="5153026" cy="228720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2" name="Slide Number Placeholder 5">
            <a:extLst>
              <a:ext uri="{FF2B5EF4-FFF2-40B4-BE49-F238E27FC236}">
                <a16:creationId xmlns:a16="http://schemas.microsoft.com/office/drawing/2014/main" id="{CEFF8FA1-B5A4-2A75-DF61-6155775A60B6}"/>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3" name="Rectangle 2">
            <a:extLst>
              <a:ext uri="{FF2B5EF4-FFF2-40B4-BE49-F238E27FC236}">
                <a16:creationId xmlns:a16="http://schemas.microsoft.com/office/drawing/2014/main" id="{9028A97E-3A14-7BF0-D186-C53734F25980}"/>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4" name="Rectangle 3">
            <a:extLst>
              <a:ext uri="{FF2B5EF4-FFF2-40B4-BE49-F238E27FC236}">
                <a16:creationId xmlns:a16="http://schemas.microsoft.com/office/drawing/2014/main" id="{B9894450-A56F-CB14-56CE-6BAB4A469F50}"/>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5" name="Slide Number Placeholder 5">
            <a:extLst>
              <a:ext uri="{FF2B5EF4-FFF2-40B4-BE49-F238E27FC236}">
                <a16:creationId xmlns:a16="http://schemas.microsoft.com/office/drawing/2014/main" id="{6EDC2765-72E6-0900-A64B-07D9394DE1EE}"/>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5972BBAE-9F84-4D92-5FC5-6BAC2EBBA3A7}"/>
              </a:ext>
            </a:extLst>
          </p:cNvPr>
          <p:cNvGrpSpPr/>
          <p:nvPr userDrawn="1"/>
        </p:nvGrpSpPr>
        <p:grpSpPr>
          <a:xfrm>
            <a:off x="817687" y="6410860"/>
            <a:ext cx="2760487" cy="403790"/>
            <a:chOff x="741485" y="6410864"/>
            <a:chExt cx="2760487" cy="403791"/>
          </a:xfrm>
        </p:grpSpPr>
        <p:sp>
          <p:nvSpPr>
            <p:cNvPr id="7" name="TextBox 6">
              <a:extLst>
                <a:ext uri="{FF2B5EF4-FFF2-40B4-BE49-F238E27FC236}">
                  <a16:creationId xmlns:a16="http://schemas.microsoft.com/office/drawing/2014/main" id="{5DD8EF8C-2CE8-32A2-4893-8A1F462F5979}"/>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C64073C-92F4-B219-BB9F-D220B1F1317A}"/>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1CDC2B2F-DD31-C057-140F-8607950C1220}"/>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1FD099AF-ADE0-F209-43E6-00047303FC95}"/>
              </a:ext>
            </a:extLst>
          </p:cNvPr>
          <p:cNvPicPr>
            <a:picLocks noChangeAspect="1"/>
          </p:cNvPicPr>
          <p:nvPr userDrawn="1"/>
        </p:nvPicPr>
        <p:blipFill>
          <a:blip r:embed="rId5"/>
          <a:stretch>
            <a:fillRect/>
          </a:stretch>
        </p:blipFill>
        <p:spPr>
          <a:xfrm>
            <a:off x="2583393" y="6481986"/>
            <a:ext cx="9339545" cy="118261"/>
          </a:xfrm>
          <a:prstGeom prst="rect">
            <a:avLst/>
          </a:prstGeom>
        </p:spPr>
      </p:pic>
      <p:sp>
        <p:nvSpPr>
          <p:cNvPr id="11" name="Date Placeholder 3">
            <a:extLst>
              <a:ext uri="{FF2B5EF4-FFF2-40B4-BE49-F238E27FC236}">
                <a16:creationId xmlns:a16="http://schemas.microsoft.com/office/drawing/2014/main" id="{89D6B138-607A-1698-333D-31B07D850C41}"/>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2" name="Footer Placeholder 4">
            <a:extLst>
              <a:ext uri="{FF2B5EF4-FFF2-40B4-BE49-F238E27FC236}">
                <a16:creationId xmlns:a16="http://schemas.microsoft.com/office/drawing/2014/main" id="{0EC58AAA-3CCF-ABE2-A4E2-6851325D5CAD}"/>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
        <p:nvSpPr>
          <p:cNvPr id="13" name="Picture Placeholder 1">
            <a:extLst>
              <a:ext uri="{FF2B5EF4-FFF2-40B4-BE49-F238E27FC236}">
                <a16:creationId xmlns:a16="http://schemas.microsoft.com/office/drawing/2014/main" id="{2E6D52DE-4D97-3181-9440-19E31A6CE81C}"/>
              </a:ext>
            </a:extLst>
          </p:cNvPr>
          <p:cNvSpPr>
            <a:spLocks noGrp="1"/>
          </p:cNvSpPr>
          <p:nvPr>
            <p:ph type="pic" sz="quarter" idx="15" hasCustomPrompt="1"/>
          </p:nvPr>
        </p:nvSpPr>
        <p:spPr>
          <a:xfrm>
            <a:off x="8461702" y="1108334"/>
            <a:ext cx="2131430" cy="4626572"/>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solidFill>
            <a:schemeClr val="bg1">
              <a:lumMod val="95000"/>
            </a:schemeClr>
          </a:solidFill>
        </p:spPr>
        <p:txBody>
          <a:bodyPr anchor="ctr" anchorCtr="0"/>
          <a:lstStyle>
            <a:lvl1pPr marL="0" indent="0" algn="ctr">
              <a:buNone/>
              <a:defRPr/>
            </a:lvl1pPr>
          </a:lstStyle>
          <a:p>
            <a:r>
              <a:rPr lang="en-US"/>
              <a:t>Thêm ảnh</a:t>
            </a:r>
          </a:p>
        </p:txBody>
      </p:sp>
      <p:sp>
        <p:nvSpPr>
          <p:cNvPr id="15" name="Picture Placeholder 1">
            <a:extLst>
              <a:ext uri="{FF2B5EF4-FFF2-40B4-BE49-F238E27FC236}">
                <a16:creationId xmlns:a16="http://schemas.microsoft.com/office/drawing/2014/main" id="{88786B7F-DEAA-9BB7-8BD3-B3780EB61BCA}"/>
              </a:ext>
            </a:extLst>
          </p:cNvPr>
          <p:cNvSpPr>
            <a:spLocks noGrp="1"/>
          </p:cNvSpPr>
          <p:nvPr>
            <p:ph type="pic" sz="quarter" idx="16" hasCustomPrompt="1"/>
          </p:nvPr>
        </p:nvSpPr>
        <p:spPr>
          <a:xfrm>
            <a:off x="9255762" y="1200818"/>
            <a:ext cx="534445" cy="155541"/>
          </a:xfrm>
          <a:custGeom>
            <a:avLst/>
            <a:gdLst>
              <a:gd name="connsiteX0" fmla="*/ 0 w 2111887"/>
              <a:gd name="connsiteY0" fmla="*/ 247217 h 4543425"/>
              <a:gd name="connsiteX1" fmla="*/ 247217 w 2111887"/>
              <a:gd name="connsiteY1" fmla="*/ 0 h 4543425"/>
              <a:gd name="connsiteX2" fmla="*/ 1864670 w 2111887"/>
              <a:gd name="connsiteY2" fmla="*/ 0 h 4543425"/>
              <a:gd name="connsiteX3" fmla="*/ 2111887 w 2111887"/>
              <a:gd name="connsiteY3" fmla="*/ 247217 h 4543425"/>
              <a:gd name="connsiteX4" fmla="*/ 2111887 w 2111887"/>
              <a:gd name="connsiteY4" fmla="*/ 4296208 h 4543425"/>
              <a:gd name="connsiteX5" fmla="*/ 1864670 w 2111887"/>
              <a:gd name="connsiteY5" fmla="*/ 4543425 h 4543425"/>
              <a:gd name="connsiteX6" fmla="*/ 247217 w 2111887"/>
              <a:gd name="connsiteY6" fmla="*/ 4543425 h 4543425"/>
              <a:gd name="connsiteX7" fmla="*/ 0 w 2111887"/>
              <a:gd name="connsiteY7" fmla="*/ 4296208 h 4543425"/>
              <a:gd name="connsiteX8" fmla="*/ 0 w 2111887"/>
              <a:gd name="connsiteY8" fmla="*/ 247217 h 4543425"/>
              <a:gd name="connsiteX0" fmla="*/ 0 w 2111887"/>
              <a:gd name="connsiteY0" fmla="*/ 247221 h 4543429"/>
              <a:gd name="connsiteX1" fmla="*/ 247217 w 2111887"/>
              <a:gd name="connsiteY1" fmla="*/ 4 h 4543429"/>
              <a:gd name="connsiteX2" fmla="*/ 1103287 w 2111887"/>
              <a:gd name="connsiteY2" fmla="*/ 100016 h 4543429"/>
              <a:gd name="connsiteX3" fmla="*/ 1864670 w 2111887"/>
              <a:gd name="connsiteY3" fmla="*/ 4 h 4543429"/>
              <a:gd name="connsiteX4" fmla="*/ 2111887 w 2111887"/>
              <a:gd name="connsiteY4" fmla="*/ 247221 h 4543429"/>
              <a:gd name="connsiteX5" fmla="*/ 2111887 w 2111887"/>
              <a:gd name="connsiteY5" fmla="*/ 4296212 h 4543429"/>
              <a:gd name="connsiteX6" fmla="*/ 1864670 w 2111887"/>
              <a:gd name="connsiteY6" fmla="*/ 4543429 h 4543429"/>
              <a:gd name="connsiteX7" fmla="*/ 247217 w 2111887"/>
              <a:gd name="connsiteY7" fmla="*/ 4543429 h 4543429"/>
              <a:gd name="connsiteX8" fmla="*/ 0 w 2111887"/>
              <a:gd name="connsiteY8" fmla="*/ 4296212 h 4543429"/>
              <a:gd name="connsiteX9" fmla="*/ 0 w 2111887"/>
              <a:gd name="connsiteY9" fmla="*/ 247221 h 4543429"/>
              <a:gd name="connsiteX0" fmla="*/ 0 w 2111887"/>
              <a:gd name="connsiteY0" fmla="*/ 264906 h 4561114"/>
              <a:gd name="connsiteX1" fmla="*/ 247217 w 2111887"/>
              <a:gd name="connsiteY1" fmla="*/ 17689 h 4561114"/>
              <a:gd name="connsiteX2" fmla="*/ 665137 w 2111887"/>
              <a:gd name="connsiteY2" fmla="*/ 22451 h 4561114"/>
              <a:gd name="connsiteX3" fmla="*/ 1103287 w 2111887"/>
              <a:gd name="connsiteY3" fmla="*/ 117701 h 4561114"/>
              <a:gd name="connsiteX4" fmla="*/ 1864670 w 2111887"/>
              <a:gd name="connsiteY4" fmla="*/ 17689 h 4561114"/>
              <a:gd name="connsiteX5" fmla="*/ 2111887 w 2111887"/>
              <a:gd name="connsiteY5" fmla="*/ 264906 h 4561114"/>
              <a:gd name="connsiteX6" fmla="*/ 2111887 w 2111887"/>
              <a:gd name="connsiteY6" fmla="*/ 4313897 h 4561114"/>
              <a:gd name="connsiteX7" fmla="*/ 1864670 w 2111887"/>
              <a:gd name="connsiteY7" fmla="*/ 4561114 h 4561114"/>
              <a:gd name="connsiteX8" fmla="*/ 247217 w 2111887"/>
              <a:gd name="connsiteY8" fmla="*/ 4561114 h 4561114"/>
              <a:gd name="connsiteX9" fmla="*/ 0 w 2111887"/>
              <a:gd name="connsiteY9" fmla="*/ 4313897 h 4561114"/>
              <a:gd name="connsiteX10" fmla="*/ 0 w 2111887"/>
              <a:gd name="connsiteY10" fmla="*/ 264906 h 4561114"/>
              <a:gd name="connsiteX0" fmla="*/ 0 w 2111887"/>
              <a:gd name="connsiteY0" fmla="*/ 269676 h 4565884"/>
              <a:gd name="connsiteX1" fmla="*/ 247217 w 2111887"/>
              <a:gd name="connsiteY1" fmla="*/ 22459 h 4565884"/>
              <a:gd name="connsiteX2" fmla="*/ 612749 w 2111887"/>
              <a:gd name="connsiteY2" fmla="*/ 15315 h 4565884"/>
              <a:gd name="connsiteX3" fmla="*/ 1103287 w 2111887"/>
              <a:gd name="connsiteY3" fmla="*/ 122471 h 4565884"/>
              <a:gd name="connsiteX4" fmla="*/ 1864670 w 2111887"/>
              <a:gd name="connsiteY4" fmla="*/ 22459 h 4565884"/>
              <a:gd name="connsiteX5" fmla="*/ 2111887 w 2111887"/>
              <a:gd name="connsiteY5" fmla="*/ 269676 h 4565884"/>
              <a:gd name="connsiteX6" fmla="*/ 2111887 w 2111887"/>
              <a:gd name="connsiteY6" fmla="*/ 4318667 h 4565884"/>
              <a:gd name="connsiteX7" fmla="*/ 1864670 w 2111887"/>
              <a:gd name="connsiteY7" fmla="*/ 4565884 h 4565884"/>
              <a:gd name="connsiteX8" fmla="*/ 247217 w 2111887"/>
              <a:gd name="connsiteY8" fmla="*/ 4565884 h 4565884"/>
              <a:gd name="connsiteX9" fmla="*/ 0 w 2111887"/>
              <a:gd name="connsiteY9" fmla="*/ 4318667 h 4565884"/>
              <a:gd name="connsiteX10" fmla="*/ 0 w 2111887"/>
              <a:gd name="connsiteY10" fmla="*/ 269676 h 4565884"/>
              <a:gd name="connsiteX0" fmla="*/ 0 w 2111887"/>
              <a:gd name="connsiteY0" fmla="*/ 275247 h 4571455"/>
              <a:gd name="connsiteX1" fmla="*/ 247217 w 2111887"/>
              <a:gd name="connsiteY1" fmla="*/ 18505 h 4571455"/>
              <a:gd name="connsiteX2" fmla="*/ 612749 w 2111887"/>
              <a:gd name="connsiteY2" fmla="*/ 20886 h 4571455"/>
              <a:gd name="connsiteX3" fmla="*/ 1103287 w 2111887"/>
              <a:gd name="connsiteY3" fmla="*/ 128042 h 4571455"/>
              <a:gd name="connsiteX4" fmla="*/ 1864670 w 2111887"/>
              <a:gd name="connsiteY4" fmla="*/ 28030 h 4571455"/>
              <a:gd name="connsiteX5" fmla="*/ 2111887 w 2111887"/>
              <a:gd name="connsiteY5" fmla="*/ 275247 h 4571455"/>
              <a:gd name="connsiteX6" fmla="*/ 2111887 w 2111887"/>
              <a:gd name="connsiteY6" fmla="*/ 4324238 h 4571455"/>
              <a:gd name="connsiteX7" fmla="*/ 1864670 w 2111887"/>
              <a:gd name="connsiteY7" fmla="*/ 4571455 h 4571455"/>
              <a:gd name="connsiteX8" fmla="*/ 247217 w 2111887"/>
              <a:gd name="connsiteY8" fmla="*/ 4571455 h 4571455"/>
              <a:gd name="connsiteX9" fmla="*/ 0 w 2111887"/>
              <a:gd name="connsiteY9" fmla="*/ 4324238 h 4571455"/>
              <a:gd name="connsiteX10" fmla="*/ 0 w 2111887"/>
              <a:gd name="connsiteY10" fmla="*/ 275247 h 4571455"/>
              <a:gd name="connsiteX0" fmla="*/ 0 w 2111887"/>
              <a:gd name="connsiteY0" fmla="*/ 268247 h 4564455"/>
              <a:gd name="connsiteX1" fmla="*/ 247217 w 2111887"/>
              <a:gd name="connsiteY1" fmla="*/ 11505 h 4564455"/>
              <a:gd name="connsiteX2" fmla="*/ 612749 w 2111887"/>
              <a:gd name="connsiteY2" fmla="*/ 13886 h 4564455"/>
              <a:gd name="connsiteX3" fmla="*/ 1103287 w 2111887"/>
              <a:gd name="connsiteY3" fmla="*/ 121042 h 4564455"/>
              <a:gd name="connsiteX4" fmla="*/ 1864670 w 2111887"/>
              <a:gd name="connsiteY4" fmla="*/ 21030 h 4564455"/>
              <a:gd name="connsiteX5" fmla="*/ 2111887 w 2111887"/>
              <a:gd name="connsiteY5" fmla="*/ 268247 h 4564455"/>
              <a:gd name="connsiteX6" fmla="*/ 2111887 w 2111887"/>
              <a:gd name="connsiteY6" fmla="*/ 4317238 h 4564455"/>
              <a:gd name="connsiteX7" fmla="*/ 1864670 w 2111887"/>
              <a:gd name="connsiteY7" fmla="*/ 4564455 h 4564455"/>
              <a:gd name="connsiteX8" fmla="*/ 247217 w 2111887"/>
              <a:gd name="connsiteY8" fmla="*/ 4564455 h 4564455"/>
              <a:gd name="connsiteX9" fmla="*/ 0 w 2111887"/>
              <a:gd name="connsiteY9" fmla="*/ 4317238 h 4564455"/>
              <a:gd name="connsiteX10" fmla="*/ 0 w 2111887"/>
              <a:gd name="connsiteY10"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784200 w 2111887"/>
              <a:gd name="connsiteY3" fmla="*/ 59130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864670 w 2111887"/>
              <a:gd name="connsiteY5" fmla="*/ 21030 h 4564455"/>
              <a:gd name="connsiteX6" fmla="*/ 2111887 w 2111887"/>
              <a:gd name="connsiteY6" fmla="*/ 268247 h 4564455"/>
              <a:gd name="connsiteX7" fmla="*/ 2111887 w 2111887"/>
              <a:gd name="connsiteY7" fmla="*/ 4317238 h 4564455"/>
              <a:gd name="connsiteX8" fmla="*/ 1864670 w 2111887"/>
              <a:gd name="connsiteY8" fmla="*/ 4564455 h 4564455"/>
              <a:gd name="connsiteX9" fmla="*/ 247217 w 2111887"/>
              <a:gd name="connsiteY9" fmla="*/ 4564455 h 4564455"/>
              <a:gd name="connsiteX10" fmla="*/ 0 w 2111887"/>
              <a:gd name="connsiteY10" fmla="*/ 4317238 h 4564455"/>
              <a:gd name="connsiteX11" fmla="*/ 0 w 2111887"/>
              <a:gd name="connsiteY11"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864670 w 2111887"/>
              <a:gd name="connsiteY6" fmla="*/ 21030 h 4564455"/>
              <a:gd name="connsiteX7" fmla="*/ 2111887 w 2111887"/>
              <a:gd name="connsiteY7" fmla="*/ 268247 h 4564455"/>
              <a:gd name="connsiteX8" fmla="*/ 2111887 w 2111887"/>
              <a:gd name="connsiteY8" fmla="*/ 4317238 h 4564455"/>
              <a:gd name="connsiteX9" fmla="*/ 1864670 w 2111887"/>
              <a:gd name="connsiteY9" fmla="*/ 4564455 h 4564455"/>
              <a:gd name="connsiteX10" fmla="*/ 247217 w 2111887"/>
              <a:gd name="connsiteY10" fmla="*/ 4564455 h 4564455"/>
              <a:gd name="connsiteX11" fmla="*/ 0 w 2111887"/>
              <a:gd name="connsiteY11" fmla="*/ 4317238 h 4564455"/>
              <a:gd name="connsiteX12" fmla="*/ 0 w 2111887"/>
              <a:gd name="connsiteY12" fmla="*/ 268247 h 4564455"/>
              <a:gd name="connsiteX0" fmla="*/ 0 w 2111887"/>
              <a:gd name="connsiteY0" fmla="*/ 268247 h 4564455"/>
              <a:gd name="connsiteX1" fmla="*/ 247217 w 2111887"/>
              <a:gd name="connsiteY1" fmla="*/ 11505 h 4564455"/>
              <a:gd name="connsiteX2" fmla="*/ 612749 w 2111887"/>
              <a:gd name="connsiteY2" fmla="*/ 13886 h 4564455"/>
              <a:gd name="connsiteX3" fmla="*/ 691331 w 2111887"/>
              <a:gd name="connsiteY3" fmla="*/ 101992 h 4564455"/>
              <a:gd name="connsiteX4" fmla="*/ 1103287 w 2111887"/>
              <a:gd name="connsiteY4" fmla="*/ 121042 h 4564455"/>
              <a:gd name="connsiteX5" fmla="*/ 1453331 w 2111887"/>
              <a:gd name="connsiteY5" fmla="*/ 123424 h 4564455"/>
              <a:gd name="connsiteX6" fmla="*/ 1600969 w 2111887"/>
              <a:gd name="connsiteY6" fmla="*/ 73418 h 4564455"/>
              <a:gd name="connsiteX7" fmla="*/ 1864670 w 2111887"/>
              <a:gd name="connsiteY7" fmla="*/ 21030 h 4564455"/>
              <a:gd name="connsiteX8" fmla="*/ 2111887 w 2111887"/>
              <a:gd name="connsiteY8" fmla="*/ 268247 h 4564455"/>
              <a:gd name="connsiteX9" fmla="*/ 2111887 w 2111887"/>
              <a:gd name="connsiteY9" fmla="*/ 4317238 h 4564455"/>
              <a:gd name="connsiteX10" fmla="*/ 1864670 w 2111887"/>
              <a:gd name="connsiteY10" fmla="*/ 4564455 h 4564455"/>
              <a:gd name="connsiteX11" fmla="*/ 247217 w 2111887"/>
              <a:gd name="connsiteY11" fmla="*/ 4564455 h 4564455"/>
              <a:gd name="connsiteX12" fmla="*/ 0 w 2111887"/>
              <a:gd name="connsiteY12" fmla="*/ 4317238 h 4564455"/>
              <a:gd name="connsiteX13" fmla="*/ 0 w 2111887"/>
              <a:gd name="connsiteY13" fmla="*/ 268247 h 4564455"/>
              <a:gd name="connsiteX0" fmla="*/ 0 w 2111887"/>
              <a:gd name="connsiteY0" fmla="*/ 271881 h 4568089"/>
              <a:gd name="connsiteX1" fmla="*/ 247217 w 2111887"/>
              <a:gd name="connsiteY1" fmla="*/ 15139 h 4568089"/>
              <a:gd name="connsiteX2" fmla="*/ 612749 w 2111887"/>
              <a:gd name="connsiteY2" fmla="*/ 17520 h 4568089"/>
              <a:gd name="connsiteX3" fmla="*/ 691331 w 2111887"/>
              <a:gd name="connsiteY3" fmla="*/ 105626 h 4568089"/>
              <a:gd name="connsiteX4" fmla="*/ 1103287 w 2111887"/>
              <a:gd name="connsiteY4" fmla="*/ 124676 h 4568089"/>
              <a:gd name="connsiteX5" fmla="*/ 1453331 w 2111887"/>
              <a:gd name="connsiteY5" fmla="*/ 127058 h 4568089"/>
              <a:gd name="connsiteX6" fmla="*/ 1520006 w 2111887"/>
              <a:gd name="connsiteY6" fmla="*/ 12758 h 4568089"/>
              <a:gd name="connsiteX7" fmla="*/ 1864670 w 2111887"/>
              <a:gd name="connsiteY7" fmla="*/ 24664 h 4568089"/>
              <a:gd name="connsiteX8" fmla="*/ 2111887 w 2111887"/>
              <a:gd name="connsiteY8" fmla="*/ 271881 h 4568089"/>
              <a:gd name="connsiteX9" fmla="*/ 2111887 w 2111887"/>
              <a:gd name="connsiteY9" fmla="*/ 4320872 h 4568089"/>
              <a:gd name="connsiteX10" fmla="*/ 1864670 w 2111887"/>
              <a:gd name="connsiteY10" fmla="*/ 4568089 h 4568089"/>
              <a:gd name="connsiteX11" fmla="*/ 247217 w 2111887"/>
              <a:gd name="connsiteY11" fmla="*/ 4568089 h 4568089"/>
              <a:gd name="connsiteX12" fmla="*/ 0 w 2111887"/>
              <a:gd name="connsiteY12" fmla="*/ 4320872 h 4568089"/>
              <a:gd name="connsiteX13" fmla="*/ 0 w 2111887"/>
              <a:gd name="connsiteY13" fmla="*/ 271881 h 4568089"/>
              <a:gd name="connsiteX0" fmla="*/ 0 w 2111887"/>
              <a:gd name="connsiteY0" fmla="*/ 272962 h 4569170"/>
              <a:gd name="connsiteX1" fmla="*/ 247217 w 2111887"/>
              <a:gd name="connsiteY1" fmla="*/ 16220 h 4569170"/>
              <a:gd name="connsiteX2" fmla="*/ 612749 w 2111887"/>
              <a:gd name="connsiteY2" fmla="*/ 18601 h 4569170"/>
              <a:gd name="connsiteX3" fmla="*/ 691331 w 2111887"/>
              <a:gd name="connsiteY3" fmla="*/ 106707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612749 w 2111887"/>
              <a:gd name="connsiteY2" fmla="*/ 18601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8139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103287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2962 h 4569170"/>
              <a:gd name="connsiteX1" fmla="*/ 247217 w 2111887"/>
              <a:gd name="connsiteY1" fmla="*/ 16220 h 4569170"/>
              <a:gd name="connsiteX2" fmla="*/ 598462 w 2111887"/>
              <a:gd name="connsiteY2" fmla="*/ 16220 h 4569170"/>
              <a:gd name="connsiteX3" fmla="*/ 693712 w 2111887"/>
              <a:gd name="connsiteY3" fmla="*/ 118613 h 4569170"/>
              <a:gd name="connsiteX4" fmla="*/ 1055662 w 2111887"/>
              <a:gd name="connsiteY4" fmla="*/ 125757 h 4569170"/>
              <a:gd name="connsiteX5" fmla="*/ 1453331 w 2111887"/>
              <a:gd name="connsiteY5" fmla="*/ 120995 h 4569170"/>
              <a:gd name="connsiteX6" fmla="*/ 1520006 w 2111887"/>
              <a:gd name="connsiteY6" fmla="*/ 13839 h 4569170"/>
              <a:gd name="connsiteX7" fmla="*/ 1888482 w 2111887"/>
              <a:gd name="connsiteY7" fmla="*/ 23364 h 4569170"/>
              <a:gd name="connsiteX8" fmla="*/ 2111887 w 2111887"/>
              <a:gd name="connsiteY8" fmla="*/ 272962 h 4569170"/>
              <a:gd name="connsiteX9" fmla="*/ 2111887 w 2111887"/>
              <a:gd name="connsiteY9" fmla="*/ 4321953 h 4569170"/>
              <a:gd name="connsiteX10" fmla="*/ 1864670 w 2111887"/>
              <a:gd name="connsiteY10" fmla="*/ 4569170 h 4569170"/>
              <a:gd name="connsiteX11" fmla="*/ 247217 w 2111887"/>
              <a:gd name="connsiteY11" fmla="*/ 4569170 h 4569170"/>
              <a:gd name="connsiteX12" fmla="*/ 0 w 2111887"/>
              <a:gd name="connsiteY12" fmla="*/ 4321953 h 4569170"/>
              <a:gd name="connsiteX13" fmla="*/ 0 w 2111887"/>
              <a:gd name="connsiteY13" fmla="*/ 272962 h 4569170"/>
              <a:gd name="connsiteX0" fmla="*/ 0 w 2111887"/>
              <a:gd name="connsiteY0" fmla="*/ 273465 h 4569673"/>
              <a:gd name="connsiteX1" fmla="*/ 247217 w 2111887"/>
              <a:gd name="connsiteY1" fmla="*/ 16723 h 4569673"/>
              <a:gd name="connsiteX2" fmla="*/ 579412 w 2111887"/>
              <a:gd name="connsiteY2" fmla="*/ 9580 h 4569673"/>
              <a:gd name="connsiteX3" fmla="*/ 693712 w 2111887"/>
              <a:gd name="connsiteY3" fmla="*/ 119116 h 4569673"/>
              <a:gd name="connsiteX4" fmla="*/ 1055662 w 2111887"/>
              <a:gd name="connsiteY4" fmla="*/ 126260 h 4569673"/>
              <a:gd name="connsiteX5" fmla="*/ 1453331 w 2111887"/>
              <a:gd name="connsiteY5" fmla="*/ 121498 h 4569673"/>
              <a:gd name="connsiteX6" fmla="*/ 1520006 w 2111887"/>
              <a:gd name="connsiteY6" fmla="*/ 14342 h 4569673"/>
              <a:gd name="connsiteX7" fmla="*/ 1888482 w 2111887"/>
              <a:gd name="connsiteY7" fmla="*/ 23867 h 4569673"/>
              <a:gd name="connsiteX8" fmla="*/ 2111887 w 2111887"/>
              <a:gd name="connsiteY8" fmla="*/ 273465 h 4569673"/>
              <a:gd name="connsiteX9" fmla="*/ 2111887 w 2111887"/>
              <a:gd name="connsiteY9" fmla="*/ 4322456 h 4569673"/>
              <a:gd name="connsiteX10" fmla="*/ 1864670 w 2111887"/>
              <a:gd name="connsiteY10" fmla="*/ 4569673 h 4569673"/>
              <a:gd name="connsiteX11" fmla="*/ 247217 w 2111887"/>
              <a:gd name="connsiteY11" fmla="*/ 4569673 h 4569673"/>
              <a:gd name="connsiteX12" fmla="*/ 0 w 2111887"/>
              <a:gd name="connsiteY12" fmla="*/ 4322456 h 4569673"/>
              <a:gd name="connsiteX13" fmla="*/ 0 w 2111887"/>
              <a:gd name="connsiteY13" fmla="*/ 273465 h 4569673"/>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3712 w 2111887"/>
              <a:gd name="connsiteY3" fmla="*/ 120011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53331 w 2111887"/>
              <a:gd name="connsiteY5" fmla="*/ 122393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4360 h 4570568"/>
              <a:gd name="connsiteX1" fmla="*/ 235311 w 2111887"/>
              <a:gd name="connsiteY1" fmla="*/ 15237 h 4570568"/>
              <a:gd name="connsiteX2" fmla="*/ 579412 w 2111887"/>
              <a:gd name="connsiteY2" fmla="*/ 10475 h 4570568"/>
              <a:gd name="connsiteX3" fmla="*/ 698474 w 2111887"/>
              <a:gd name="connsiteY3" fmla="*/ 122393 h 4570568"/>
              <a:gd name="connsiteX4" fmla="*/ 1055662 w 2111887"/>
              <a:gd name="connsiteY4" fmla="*/ 127155 h 4570568"/>
              <a:gd name="connsiteX5" fmla="*/ 1427138 w 2111887"/>
              <a:gd name="connsiteY5" fmla="*/ 124774 h 4570568"/>
              <a:gd name="connsiteX6" fmla="*/ 1520006 w 2111887"/>
              <a:gd name="connsiteY6" fmla="*/ 15237 h 4570568"/>
              <a:gd name="connsiteX7" fmla="*/ 1888482 w 2111887"/>
              <a:gd name="connsiteY7" fmla="*/ 24762 h 4570568"/>
              <a:gd name="connsiteX8" fmla="*/ 2111887 w 2111887"/>
              <a:gd name="connsiteY8" fmla="*/ 274360 h 4570568"/>
              <a:gd name="connsiteX9" fmla="*/ 2111887 w 2111887"/>
              <a:gd name="connsiteY9" fmla="*/ 4323351 h 4570568"/>
              <a:gd name="connsiteX10" fmla="*/ 1864670 w 2111887"/>
              <a:gd name="connsiteY10" fmla="*/ 4570568 h 4570568"/>
              <a:gd name="connsiteX11" fmla="*/ 247217 w 2111887"/>
              <a:gd name="connsiteY11" fmla="*/ 4570568 h 4570568"/>
              <a:gd name="connsiteX12" fmla="*/ 0 w 2111887"/>
              <a:gd name="connsiteY12" fmla="*/ 4323351 h 4570568"/>
              <a:gd name="connsiteX13" fmla="*/ 0 w 2111887"/>
              <a:gd name="connsiteY13" fmla="*/ 274360 h 4570568"/>
              <a:gd name="connsiteX0" fmla="*/ 0 w 2111887"/>
              <a:gd name="connsiteY0" fmla="*/ 275652 h 4571860"/>
              <a:gd name="connsiteX1" fmla="*/ 235311 w 2111887"/>
              <a:gd name="connsiteY1" fmla="*/ 16529 h 4571860"/>
              <a:gd name="connsiteX2" fmla="*/ 579412 w 2111887"/>
              <a:gd name="connsiteY2" fmla="*/ 11767 h 4571860"/>
              <a:gd name="connsiteX3" fmla="*/ 698474 w 2111887"/>
              <a:gd name="connsiteY3" fmla="*/ 123685 h 4571860"/>
              <a:gd name="connsiteX4" fmla="*/ 1055662 w 2111887"/>
              <a:gd name="connsiteY4" fmla="*/ 128447 h 4571860"/>
              <a:gd name="connsiteX5" fmla="*/ 1427138 w 2111887"/>
              <a:gd name="connsiteY5" fmla="*/ 126066 h 4571860"/>
              <a:gd name="connsiteX6" fmla="*/ 1520006 w 2111887"/>
              <a:gd name="connsiteY6" fmla="*/ 11766 h 4571860"/>
              <a:gd name="connsiteX7" fmla="*/ 1888482 w 2111887"/>
              <a:gd name="connsiteY7" fmla="*/ 26054 h 4571860"/>
              <a:gd name="connsiteX8" fmla="*/ 2111887 w 2111887"/>
              <a:gd name="connsiteY8" fmla="*/ 275652 h 4571860"/>
              <a:gd name="connsiteX9" fmla="*/ 2111887 w 2111887"/>
              <a:gd name="connsiteY9" fmla="*/ 4324643 h 4571860"/>
              <a:gd name="connsiteX10" fmla="*/ 1864670 w 2111887"/>
              <a:gd name="connsiteY10" fmla="*/ 4571860 h 4571860"/>
              <a:gd name="connsiteX11" fmla="*/ 247217 w 2111887"/>
              <a:gd name="connsiteY11" fmla="*/ 4571860 h 4571860"/>
              <a:gd name="connsiteX12" fmla="*/ 0 w 2111887"/>
              <a:gd name="connsiteY12" fmla="*/ 4324643 h 4571860"/>
              <a:gd name="connsiteX13" fmla="*/ 0 w 2111887"/>
              <a:gd name="connsiteY13" fmla="*/ 275652 h 4571860"/>
              <a:gd name="connsiteX0" fmla="*/ 0 w 2111887"/>
              <a:gd name="connsiteY0" fmla="*/ 277724 h 4573932"/>
              <a:gd name="connsiteX1" fmla="*/ 235311 w 2111887"/>
              <a:gd name="connsiteY1" fmla="*/ 18601 h 4573932"/>
              <a:gd name="connsiteX2" fmla="*/ 579412 w 2111887"/>
              <a:gd name="connsiteY2" fmla="*/ 13839 h 4573932"/>
              <a:gd name="connsiteX3" fmla="*/ 698474 w 2111887"/>
              <a:gd name="connsiteY3" fmla="*/ 125757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7724 h 4573932"/>
              <a:gd name="connsiteX1" fmla="*/ 235311 w 2111887"/>
              <a:gd name="connsiteY1" fmla="*/ 18601 h 4573932"/>
              <a:gd name="connsiteX2" fmla="*/ 579412 w 2111887"/>
              <a:gd name="connsiteY2" fmla="*/ 13839 h 4573932"/>
              <a:gd name="connsiteX3" fmla="*/ 762768 w 2111887"/>
              <a:gd name="connsiteY3" fmla="*/ 28126 h 4573932"/>
              <a:gd name="connsiteX4" fmla="*/ 1055662 w 2111887"/>
              <a:gd name="connsiteY4" fmla="*/ 130519 h 4573932"/>
              <a:gd name="connsiteX5" fmla="*/ 1427138 w 2111887"/>
              <a:gd name="connsiteY5" fmla="*/ 128138 h 4573932"/>
              <a:gd name="connsiteX6" fmla="*/ 1520006 w 2111887"/>
              <a:gd name="connsiteY6" fmla="*/ 13838 h 4573932"/>
              <a:gd name="connsiteX7" fmla="*/ 1895626 w 2111887"/>
              <a:gd name="connsiteY7" fmla="*/ 23364 h 4573932"/>
              <a:gd name="connsiteX8" fmla="*/ 2111887 w 2111887"/>
              <a:gd name="connsiteY8" fmla="*/ 277724 h 4573932"/>
              <a:gd name="connsiteX9" fmla="*/ 2111887 w 2111887"/>
              <a:gd name="connsiteY9" fmla="*/ 4326715 h 4573932"/>
              <a:gd name="connsiteX10" fmla="*/ 1864670 w 2111887"/>
              <a:gd name="connsiteY10" fmla="*/ 4573932 h 4573932"/>
              <a:gd name="connsiteX11" fmla="*/ 247217 w 2111887"/>
              <a:gd name="connsiteY11" fmla="*/ 4573932 h 4573932"/>
              <a:gd name="connsiteX12" fmla="*/ 0 w 2111887"/>
              <a:gd name="connsiteY12" fmla="*/ 4326715 h 4573932"/>
              <a:gd name="connsiteX13" fmla="*/ 0 w 2111887"/>
              <a:gd name="connsiteY13" fmla="*/ 277724 h 4573932"/>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55662 w 2111887"/>
              <a:gd name="connsiteY4" fmla="*/ 124792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046137 w 2111887"/>
              <a:gd name="connsiteY4" fmla="*/ 15255 h 4568205"/>
              <a:gd name="connsiteX5" fmla="*/ 1272357 w 2111887"/>
              <a:gd name="connsiteY5" fmla="*/ 22398 h 4568205"/>
              <a:gd name="connsiteX6" fmla="*/ 1520006 w 2111887"/>
              <a:gd name="connsiteY6" fmla="*/ 8111 h 4568205"/>
              <a:gd name="connsiteX7" fmla="*/ 1895626 w 2111887"/>
              <a:gd name="connsiteY7" fmla="*/ 17637 h 4568205"/>
              <a:gd name="connsiteX8" fmla="*/ 2111887 w 2111887"/>
              <a:gd name="connsiteY8" fmla="*/ 271997 h 4568205"/>
              <a:gd name="connsiteX9" fmla="*/ 2111887 w 2111887"/>
              <a:gd name="connsiteY9" fmla="*/ 4320988 h 4568205"/>
              <a:gd name="connsiteX10" fmla="*/ 1864670 w 2111887"/>
              <a:gd name="connsiteY10" fmla="*/ 4568205 h 4568205"/>
              <a:gd name="connsiteX11" fmla="*/ 247217 w 2111887"/>
              <a:gd name="connsiteY11" fmla="*/ 4568205 h 4568205"/>
              <a:gd name="connsiteX12" fmla="*/ 0 w 2111887"/>
              <a:gd name="connsiteY12" fmla="*/ 4320988 h 4568205"/>
              <a:gd name="connsiteX13" fmla="*/ 0 w 2111887"/>
              <a:gd name="connsiteY13" fmla="*/ 271997 h 4568205"/>
              <a:gd name="connsiteX0" fmla="*/ 0 w 2111887"/>
              <a:gd name="connsiteY0" fmla="*/ 271997 h 4568205"/>
              <a:gd name="connsiteX1" fmla="*/ 235311 w 2111887"/>
              <a:gd name="connsiteY1" fmla="*/ 12874 h 4568205"/>
              <a:gd name="connsiteX2" fmla="*/ 579412 w 2111887"/>
              <a:gd name="connsiteY2" fmla="*/ 8112 h 4568205"/>
              <a:gd name="connsiteX3" fmla="*/ 762768 w 2111887"/>
              <a:gd name="connsiteY3" fmla="*/ 22399 h 4568205"/>
              <a:gd name="connsiteX4" fmla="*/ 1272357 w 2111887"/>
              <a:gd name="connsiteY4" fmla="*/ 22398 h 4568205"/>
              <a:gd name="connsiteX5" fmla="*/ 1520006 w 2111887"/>
              <a:gd name="connsiteY5" fmla="*/ 8111 h 4568205"/>
              <a:gd name="connsiteX6" fmla="*/ 1895626 w 2111887"/>
              <a:gd name="connsiteY6" fmla="*/ 17637 h 4568205"/>
              <a:gd name="connsiteX7" fmla="*/ 2111887 w 2111887"/>
              <a:gd name="connsiteY7" fmla="*/ 271997 h 4568205"/>
              <a:gd name="connsiteX8" fmla="*/ 2111887 w 2111887"/>
              <a:gd name="connsiteY8" fmla="*/ 4320988 h 4568205"/>
              <a:gd name="connsiteX9" fmla="*/ 1864670 w 2111887"/>
              <a:gd name="connsiteY9" fmla="*/ 4568205 h 4568205"/>
              <a:gd name="connsiteX10" fmla="*/ 247217 w 2111887"/>
              <a:gd name="connsiteY10" fmla="*/ 4568205 h 4568205"/>
              <a:gd name="connsiteX11" fmla="*/ 0 w 2111887"/>
              <a:gd name="connsiteY11" fmla="*/ 4320988 h 4568205"/>
              <a:gd name="connsiteX12" fmla="*/ 0 w 2111887"/>
              <a:gd name="connsiteY12" fmla="*/ 271997 h 4568205"/>
              <a:gd name="connsiteX0" fmla="*/ 0 w 2111887"/>
              <a:gd name="connsiteY0" fmla="*/ 275715 h 4571923"/>
              <a:gd name="connsiteX1" fmla="*/ 235311 w 2111887"/>
              <a:gd name="connsiteY1" fmla="*/ 16592 h 4571923"/>
              <a:gd name="connsiteX2" fmla="*/ 762768 w 2111887"/>
              <a:gd name="connsiteY2" fmla="*/ 26117 h 4571923"/>
              <a:gd name="connsiteX3" fmla="*/ 1272357 w 2111887"/>
              <a:gd name="connsiteY3" fmla="*/ 26116 h 4571923"/>
              <a:gd name="connsiteX4" fmla="*/ 1520006 w 2111887"/>
              <a:gd name="connsiteY4" fmla="*/ 11829 h 4571923"/>
              <a:gd name="connsiteX5" fmla="*/ 1895626 w 2111887"/>
              <a:gd name="connsiteY5" fmla="*/ 21355 h 4571923"/>
              <a:gd name="connsiteX6" fmla="*/ 2111887 w 2111887"/>
              <a:gd name="connsiteY6" fmla="*/ 275715 h 4571923"/>
              <a:gd name="connsiteX7" fmla="*/ 2111887 w 2111887"/>
              <a:gd name="connsiteY7" fmla="*/ 4324706 h 4571923"/>
              <a:gd name="connsiteX8" fmla="*/ 1864670 w 2111887"/>
              <a:gd name="connsiteY8" fmla="*/ 4571923 h 4571923"/>
              <a:gd name="connsiteX9" fmla="*/ 247217 w 2111887"/>
              <a:gd name="connsiteY9" fmla="*/ 4571923 h 4571923"/>
              <a:gd name="connsiteX10" fmla="*/ 0 w 2111887"/>
              <a:gd name="connsiteY10" fmla="*/ 4324706 h 4571923"/>
              <a:gd name="connsiteX11" fmla="*/ 0 w 2111887"/>
              <a:gd name="connsiteY11" fmla="*/ 275715 h 4571923"/>
              <a:gd name="connsiteX0" fmla="*/ 0 w 2111887"/>
              <a:gd name="connsiteY0" fmla="*/ 275289 h 4571497"/>
              <a:gd name="connsiteX1" fmla="*/ 235311 w 2111887"/>
              <a:gd name="connsiteY1" fmla="*/ 16166 h 4571497"/>
              <a:gd name="connsiteX2" fmla="*/ 1272357 w 2111887"/>
              <a:gd name="connsiteY2" fmla="*/ 25690 h 4571497"/>
              <a:gd name="connsiteX3" fmla="*/ 1520006 w 2111887"/>
              <a:gd name="connsiteY3" fmla="*/ 11403 h 4571497"/>
              <a:gd name="connsiteX4" fmla="*/ 1895626 w 2111887"/>
              <a:gd name="connsiteY4" fmla="*/ 20929 h 4571497"/>
              <a:gd name="connsiteX5" fmla="*/ 2111887 w 2111887"/>
              <a:gd name="connsiteY5" fmla="*/ 275289 h 4571497"/>
              <a:gd name="connsiteX6" fmla="*/ 2111887 w 2111887"/>
              <a:gd name="connsiteY6" fmla="*/ 4324280 h 4571497"/>
              <a:gd name="connsiteX7" fmla="*/ 1864670 w 2111887"/>
              <a:gd name="connsiteY7" fmla="*/ 4571497 h 4571497"/>
              <a:gd name="connsiteX8" fmla="*/ 247217 w 2111887"/>
              <a:gd name="connsiteY8" fmla="*/ 4571497 h 4571497"/>
              <a:gd name="connsiteX9" fmla="*/ 0 w 2111887"/>
              <a:gd name="connsiteY9" fmla="*/ 4324280 h 4571497"/>
              <a:gd name="connsiteX10" fmla="*/ 0 w 2111887"/>
              <a:gd name="connsiteY10" fmla="*/ 275289 h 4571497"/>
              <a:gd name="connsiteX0" fmla="*/ 0 w 2111887"/>
              <a:gd name="connsiteY0" fmla="*/ 280184 h 4576392"/>
              <a:gd name="connsiteX1" fmla="*/ 235311 w 2111887"/>
              <a:gd name="connsiteY1" fmla="*/ 21061 h 4576392"/>
              <a:gd name="connsiteX2" fmla="*/ 1520006 w 2111887"/>
              <a:gd name="connsiteY2" fmla="*/ 16298 h 4576392"/>
              <a:gd name="connsiteX3" fmla="*/ 1895626 w 2111887"/>
              <a:gd name="connsiteY3" fmla="*/ 25824 h 4576392"/>
              <a:gd name="connsiteX4" fmla="*/ 2111887 w 2111887"/>
              <a:gd name="connsiteY4" fmla="*/ 280184 h 4576392"/>
              <a:gd name="connsiteX5" fmla="*/ 2111887 w 2111887"/>
              <a:gd name="connsiteY5" fmla="*/ 4329175 h 4576392"/>
              <a:gd name="connsiteX6" fmla="*/ 1864670 w 2111887"/>
              <a:gd name="connsiteY6" fmla="*/ 4576392 h 4576392"/>
              <a:gd name="connsiteX7" fmla="*/ 247217 w 2111887"/>
              <a:gd name="connsiteY7" fmla="*/ 4576392 h 4576392"/>
              <a:gd name="connsiteX8" fmla="*/ 0 w 2111887"/>
              <a:gd name="connsiteY8" fmla="*/ 4329175 h 4576392"/>
              <a:gd name="connsiteX9" fmla="*/ 0 w 2111887"/>
              <a:gd name="connsiteY9" fmla="*/ 280184 h 4576392"/>
              <a:gd name="connsiteX0" fmla="*/ 0 w 2111887"/>
              <a:gd name="connsiteY0" fmla="*/ 288917 h 4585125"/>
              <a:gd name="connsiteX1" fmla="*/ 235311 w 2111887"/>
              <a:gd name="connsiteY1" fmla="*/ 29794 h 4585125"/>
              <a:gd name="connsiteX2" fmla="*/ 1895626 w 2111887"/>
              <a:gd name="connsiteY2" fmla="*/ 34557 h 4585125"/>
              <a:gd name="connsiteX3" fmla="*/ 2111887 w 2111887"/>
              <a:gd name="connsiteY3" fmla="*/ 288917 h 4585125"/>
              <a:gd name="connsiteX4" fmla="*/ 2111887 w 2111887"/>
              <a:gd name="connsiteY4" fmla="*/ 4337908 h 4585125"/>
              <a:gd name="connsiteX5" fmla="*/ 1864670 w 2111887"/>
              <a:gd name="connsiteY5" fmla="*/ 4585125 h 4585125"/>
              <a:gd name="connsiteX6" fmla="*/ 247217 w 2111887"/>
              <a:gd name="connsiteY6" fmla="*/ 4585125 h 4585125"/>
              <a:gd name="connsiteX7" fmla="*/ 0 w 2111887"/>
              <a:gd name="connsiteY7" fmla="*/ 4337908 h 4585125"/>
              <a:gd name="connsiteX8" fmla="*/ 0 w 2111887"/>
              <a:gd name="connsiteY8" fmla="*/ 288917 h 4585125"/>
              <a:gd name="connsiteX0" fmla="*/ 0 w 2111887"/>
              <a:gd name="connsiteY0" fmla="*/ 316063 h 4612271"/>
              <a:gd name="connsiteX1" fmla="*/ 235311 w 2111887"/>
              <a:gd name="connsiteY1" fmla="*/ 56940 h 4612271"/>
              <a:gd name="connsiteX2" fmla="*/ 1888483 w 2111887"/>
              <a:gd name="connsiteY2" fmla="*/ 18841 h 4612271"/>
              <a:gd name="connsiteX3" fmla="*/ 2111887 w 2111887"/>
              <a:gd name="connsiteY3" fmla="*/ 316063 h 4612271"/>
              <a:gd name="connsiteX4" fmla="*/ 2111887 w 2111887"/>
              <a:gd name="connsiteY4" fmla="*/ 4365054 h 4612271"/>
              <a:gd name="connsiteX5" fmla="*/ 1864670 w 2111887"/>
              <a:gd name="connsiteY5" fmla="*/ 4612271 h 4612271"/>
              <a:gd name="connsiteX6" fmla="*/ 247217 w 2111887"/>
              <a:gd name="connsiteY6" fmla="*/ 4612271 h 4612271"/>
              <a:gd name="connsiteX7" fmla="*/ 0 w 2111887"/>
              <a:gd name="connsiteY7" fmla="*/ 4365054 h 4612271"/>
              <a:gd name="connsiteX8" fmla="*/ 0 w 2111887"/>
              <a:gd name="connsiteY8" fmla="*/ 316063 h 4612271"/>
              <a:gd name="connsiteX0" fmla="*/ 0 w 2111887"/>
              <a:gd name="connsiteY0" fmla="*/ 327050 h 4623258"/>
              <a:gd name="connsiteX1" fmla="*/ 223404 w 2111887"/>
              <a:gd name="connsiteY1" fmla="*/ 34589 h 4623258"/>
              <a:gd name="connsiteX2" fmla="*/ 1888483 w 2111887"/>
              <a:gd name="connsiteY2" fmla="*/ 29828 h 4623258"/>
              <a:gd name="connsiteX3" fmla="*/ 2111887 w 2111887"/>
              <a:gd name="connsiteY3" fmla="*/ 327050 h 4623258"/>
              <a:gd name="connsiteX4" fmla="*/ 2111887 w 2111887"/>
              <a:gd name="connsiteY4" fmla="*/ 4376041 h 4623258"/>
              <a:gd name="connsiteX5" fmla="*/ 1864670 w 2111887"/>
              <a:gd name="connsiteY5" fmla="*/ 4623258 h 4623258"/>
              <a:gd name="connsiteX6" fmla="*/ 247217 w 2111887"/>
              <a:gd name="connsiteY6" fmla="*/ 4623258 h 4623258"/>
              <a:gd name="connsiteX7" fmla="*/ 0 w 2111887"/>
              <a:gd name="connsiteY7" fmla="*/ 4376041 h 4623258"/>
              <a:gd name="connsiteX8" fmla="*/ 0 w 2111887"/>
              <a:gd name="connsiteY8" fmla="*/ 327050 h 4623258"/>
              <a:gd name="connsiteX0" fmla="*/ 0 w 2111887"/>
              <a:gd name="connsiteY0" fmla="*/ 318359 h 4614567"/>
              <a:gd name="connsiteX1" fmla="*/ 223404 w 2111887"/>
              <a:gd name="connsiteY1" fmla="*/ 25898 h 4614567"/>
              <a:gd name="connsiteX2" fmla="*/ 1888483 w 2111887"/>
              <a:gd name="connsiteY2" fmla="*/ 21137 h 4614567"/>
              <a:gd name="connsiteX3" fmla="*/ 2111887 w 2111887"/>
              <a:gd name="connsiteY3" fmla="*/ 318359 h 4614567"/>
              <a:gd name="connsiteX4" fmla="*/ 2111887 w 2111887"/>
              <a:gd name="connsiteY4" fmla="*/ 4367350 h 4614567"/>
              <a:gd name="connsiteX5" fmla="*/ 1864670 w 2111887"/>
              <a:gd name="connsiteY5" fmla="*/ 4614567 h 4614567"/>
              <a:gd name="connsiteX6" fmla="*/ 247217 w 2111887"/>
              <a:gd name="connsiteY6" fmla="*/ 4614567 h 4614567"/>
              <a:gd name="connsiteX7" fmla="*/ 0 w 2111887"/>
              <a:gd name="connsiteY7" fmla="*/ 4367350 h 4614567"/>
              <a:gd name="connsiteX8" fmla="*/ 0 w 2111887"/>
              <a:gd name="connsiteY8" fmla="*/ 318359 h 4614567"/>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1887"/>
              <a:gd name="connsiteY0" fmla="*/ 308933 h 4605141"/>
              <a:gd name="connsiteX1" fmla="*/ 223404 w 2111887"/>
              <a:gd name="connsiteY1" fmla="*/ 16472 h 4605141"/>
              <a:gd name="connsiteX2" fmla="*/ 1888483 w 2111887"/>
              <a:gd name="connsiteY2" fmla="*/ 11711 h 4605141"/>
              <a:gd name="connsiteX3" fmla="*/ 2111887 w 2111887"/>
              <a:gd name="connsiteY3" fmla="*/ 308933 h 4605141"/>
              <a:gd name="connsiteX4" fmla="*/ 2111887 w 2111887"/>
              <a:gd name="connsiteY4" fmla="*/ 4357924 h 4605141"/>
              <a:gd name="connsiteX5" fmla="*/ 1864670 w 2111887"/>
              <a:gd name="connsiteY5" fmla="*/ 4605141 h 4605141"/>
              <a:gd name="connsiteX6" fmla="*/ 247217 w 2111887"/>
              <a:gd name="connsiteY6" fmla="*/ 4605141 h 4605141"/>
              <a:gd name="connsiteX7" fmla="*/ 0 w 2111887"/>
              <a:gd name="connsiteY7" fmla="*/ 4357924 h 4605141"/>
              <a:gd name="connsiteX8" fmla="*/ 0 w 2111887"/>
              <a:gd name="connsiteY8" fmla="*/ 308933 h 4605141"/>
              <a:gd name="connsiteX0" fmla="*/ 0 w 2119031"/>
              <a:gd name="connsiteY0" fmla="*/ 292265 h 4605141"/>
              <a:gd name="connsiteX1" fmla="*/ 230548 w 2119031"/>
              <a:gd name="connsiteY1" fmla="*/ 16472 h 4605141"/>
              <a:gd name="connsiteX2" fmla="*/ 1895627 w 2119031"/>
              <a:gd name="connsiteY2" fmla="*/ 11711 h 4605141"/>
              <a:gd name="connsiteX3" fmla="*/ 2119031 w 2119031"/>
              <a:gd name="connsiteY3" fmla="*/ 308933 h 4605141"/>
              <a:gd name="connsiteX4" fmla="*/ 2119031 w 2119031"/>
              <a:gd name="connsiteY4" fmla="*/ 4357924 h 4605141"/>
              <a:gd name="connsiteX5" fmla="*/ 1871814 w 2119031"/>
              <a:gd name="connsiteY5" fmla="*/ 4605141 h 4605141"/>
              <a:gd name="connsiteX6" fmla="*/ 254361 w 2119031"/>
              <a:gd name="connsiteY6" fmla="*/ 4605141 h 4605141"/>
              <a:gd name="connsiteX7" fmla="*/ 7144 w 2119031"/>
              <a:gd name="connsiteY7" fmla="*/ 4357924 h 4605141"/>
              <a:gd name="connsiteX8" fmla="*/ 0 w 2119031"/>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19031 w 2128556"/>
              <a:gd name="connsiteY4" fmla="*/ 4357924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05141"/>
              <a:gd name="connsiteX1" fmla="*/ 230548 w 2128556"/>
              <a:gd name="connsiteY1" fmla="*/ 16472 h 4605141"/>
              <a:gd name="connsiteX2" fmla="*/ 1895627 w 2128556"/>
              <a:gd name="connsiteY2" fmla="*/ 11711 h 4605141"/>
              <a:gd name="connsiteX3" fmla="*/ 2128556 w 2128556"/>
              <a:gd name="connsiteY3" fmla="*/ 297027 h 4605141"/>
              <a:gd name="connsiteX4" fmla="*/ 2128556 w 2128556"/>
              <a:gd name="connsiteY4" fmla="*/ 4360305 h 4605141"/>
              <a:gd name="connsiteX5" fmla="*/ 1871814 w 2128556"/>
              <a:gd name="connsiteY5" fmla="*/ 4605141 h 4605141"/>
              <a:gd name="connsiteX6" fmla="*/ 254361 w 2128556"/>
              <a:gd name="connsiteY6" fmla="*/ 4605141 h 4605141"/>
              <a:gd name="connsiteX7" fmla="*/ 7144 w 2128556"/>
              <a:gd name="connsiteY7" fmla="*/ 4357924 h 4605141"/>
              <a:gd name="connsiteX8" fmla="*/ 0 w 2128556"/>
              <a:gd name="connsiteY8" fmla="*/ 292265 h 4605141"/>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05141 h 4626572"/>
              <a:gd name="connsiteX7" fmla="*/ 7144 w 2128556"/>
              <a:gd name="connsiteY7" fmla="*/ 4357924 h 4626572"/>
              <a:gd name="connsiteX8" fmla="*/ 0 w 2128556"/>
              <a:gd name="connsiteY8" fmla="*/ 292265 h 4626572"/>
              <a:gd name="connsiteX0" fmla="*/ 0 w 2128556"/>
              <a:gd name="connsiteY0" fmla="*/ 292265 h 4626572"/>
              <a:gd name="connsiteX1" fmla="*/ 230548 w 2128556"/>
              <a:gd name="connsiteY1" fmla="*/ 16472 h 4626572"/>
              <a:gd name="connsiteX2" fmla="*/ 1895627 w 2128556"/>
              <a:gd name="connsiteY2" fmla="*/ 11711 h 4626572"/>
              <a:gd name="connsiteX3" fmla="*/ 2128556 w 2128556"/>
              <a:gd name="connsiteY3" fmla="*/ 297027 h 4626572"/>
              <a:gd name="connsiteX4" fmla="*/ 2128556 w 2128556"/>
              <a:gd name="connsiteY4" fmla="*/ 4360305 h 4626572"/>
              <a:gd name="connsiteX5" fmla="*/ 1867051 w 2128556"/>
              <a:gd name="connsiteY5" fmla="*/ 4626572 h 4626572"/>
              <a:gd name="connsiteX6" fmla="*/ 254361 w 2128556"/>
              <a:gd name="connsiteY6" fmla="*/ 4624191 h 4626572"/>
              <a:gd name="connsiteX7" fmla="*/ 7144 w 2128556"/>
              <a:gd name="connsiteY7" fmla="*/ 4357924 h 4626572"/>
              <a:gd name="connsiteX8" fmla="*/ 0 w 2128556"/>
              <a:gd name="connsiteY8" fmla="*/ 292265 h 4626572"/>
              <a:gd name="connsiteX0" fmla="*/ 2874 w 2131430"/>
              <a:gd name="connsiteY0" fmla="*/ 292265 h 4626572"/>
              <a:gd name="connsiteX1" fmla="*/ 233422 w 2131430"/>
              <a:gd name="connsiteY1" fmla="*/ 16472 h 4626572"/>
              <a:gd name="connsiteX2" fmla="*/ 1898501 w 2131430"/>
              <a:gd name="connsiteY2" fmla="*/ 11711 h 4626572"/>
              <a:gd name="connsiteX3" fmla="*/ 2131430 w 2131430"/>
              <a:gd name="connsiteY3" fmla="*/ 297027 h 4626572"/>
              <a:gd name="connsiteX4" fmla="*/ 2131430 w 2131430"/>
              <a:gd name="connsiteY4" fmla="*/ 4360305 h 4626572"/>
              <a:gd name="connsiteX5" fmla="*/ 1869925 w 2131430"/>
              <a:gd name="connsiteY5" fmla="*/ 4626572 h 4626572"/>
              <a:gd name="connsiteX6" fmla="*/ 257235 w 2131430"/>
              <a:gd name="connsiteY6" fmla="*/ 4624191 h 4626572"/>
              <a:gd name="connsiteX7" fmla="*/ 493 w 2131430"/>
              <a:gd name="connsiteY7" fmla="*/ 4357924 h 4626572"/>
              <a:gd name="connsiteX8" fmla="*/ 2874 w 2131430"/>
              <a:gd name="connsiteY8" fmla="*/ 292265 h 4626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31430" h="4626572">
                <a:moveTo>
                  <a:pt x="2874" y="292265"/>
                </a:moveTo>
                <a:cubicBezTo>
                  <a:pt x="2874" y="155731"/>
                  <a:pt x="101650" y="18853"/>
                  <a:pt x="233422" y="16472"/>
                </a:cubicBezTo>
                <a:cubicBezTo>
                  <a:pt x="556504" y="2654"/>
                  <a:pt x="1580975" y="-10045"/>
                  <a:pt x="1898501" y="11711"/>
                </a:cubicBezTo>
                <a:cubicBezTo>
                  <a:pt x="2042179" y="21236"/>
                  <a:pt x="2131430" y="160493"/>
                  <a:pt x="2131430" y="297027"/>
                </a:cubicBezTo>
                <a:lnTo>
                  <a:pt x="2131430" y="4360305"/>
                </a:lnTo>
                <a:cubicBezTo>
                  <a:pt x="2131430" y="4496839"/>
                  <a:pt x="2006459" y="4626572"/>
                  <a:pt x="1869925" y="4626572"/>
                </a:cubicBezTo>
                <a:lnTo>
                  <a:pt x="257235" y="4624191"/>
                </a:lnTo>
                <a:cubicBezTo>
                  <a:pt x="120701" y="4624191"/>
                  <a:pt x="493" y="4494458"/>
                  <a:pt x="493" y="4357924"/>
                </a:cubicBezTo>
                <a:cubicBezTo>
                  <a:pt x="-1888" y="3002704"/>
                  <a:pt x="5255" y="1647485"/>
                  <a:pt x="2874" y="292265"/>
                </a:cubicBezTo>
                <a:close/>
              </a:path>
            </a:pathLst>
          </a:custGeom>
          <a:blipFill>
            <a:blip r:embed="rId6"/>
            <a:stretch>
              <a:fillRect/>
            </a:stretch>
          </a:blipFill>
        </p:spPr>
        <p:txBody>
          <a:bodyPr anchor="ctr" anchorCtr="0"/>
          <a:lstStyle>
            <a:lvl1pPr marL="0" indent="0" algn="ctr">
              <a:buNone/>
              <a:defRPr/>
            </a:lvl1pPr>
          </a:lstStyle>
          <a:p>
            <a:r>
              <a:rPr lang="en-US"/>
              <a:t> </a:t>
            </a:r>
          </a:p>
        </p:txBody>
      </p:sp>
    </p:spTree>
    <p:extLst>
      <p:ext uri="{BB962C8B-B14F-4D97-AF65-F5344CB8AC3E}">
        <p14:creationId xmlns:p14="http://schemas.microsoft.com/office/powerpoint/2010/main" val="3236308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no logo">
    <p:bg>
      <p:bgPr>
        <a:solidFill>
          <a:srgbClr val="1F5CAA"/>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493144" y="686872"/>
            <a:ext cx="11205713" cy="2200204"/>
          </a:xfrm>
        </p:spPr>
        <p:txBody>
          <a:bodyPr anchor="b" anchorCtr="0">
            <a:normAutofit/>
          </a:bodyPr>
          <a:lstStyle>
            <a:lvl1pPr algn="ctr">
              <a:lnSpc>
                <a:spcPct val="100000"/>
              </a:lnSpc>
              <a:defRPr sz="4400" b="1" baseline="0">
                <a:solidFill>
                  <a:schemeClr val="bg1"/>
                </a:solidFill>
                <a:latin typeface="K2D" panose="00000500000000000000" pitchFamily="2" charset="-34"/>
                <a:cs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493144" y="2887077"/>
            <a:ext cx="11205713" cy="1036706"/>
          </a:xfrm>
        </p:spPr>
        <p:txBody>
          <a:bodyPr anchor="t" anchorCtr="0">
            <a:normAutofit/>
          </a:bodyPr>
          <a:lstStyle>
            <a:lvl1pPr marL="0" indent="0" algn="ctr">
              <a:buNone/>
              <a:defRPr sz="3200" baseline="0">
                <a:solidFill>
                  <a:schemeClr val="bg1"/>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sp>
        <p:nvSpPr>
          <p:cNvPr id="22" name="Text Placeholder 9"/>
          <p:cNvSpPr>
            <a:spLocks noGrp="1"/>
          </p:cNvSpPr>
          <p:nvPr>
            <p:ph type="body" sz="quarter" idx="12" hasCustomPrompt="1"/>
          </p:nvPr>
        </p:nvSpPr>
        <p:spPr>
          <a:xfrm>
            <a:off x="493144" y="3947961"/>
            <a:ext cx="11205713" cy="492125"/>
          </a:xfrm>
        </p:spPr>
        <p:txBody>
          <a:bodyPr>
            <a:noAutofit/>
          </a:bodyPr>
          <a:lstStyle>
            <a:lvl1pPr marL="0" indent="0" algn="ctr">
              <a:buNone/>
              <a:defRPr sz="2000" b="0" baseline="0">
                <a:solidFill>
                  <a:schemeClr val="bg1"/>
                </a:solidFill>
                <a:latin typeface="Readex Pro" pitchFamily="2" charset="-78"/>
                <a:cs typeface="Readex Pro" pitchFamily="2" charset="-78"/>
              </a:defRPr>
            </a:lvl1pPr>
            <a:lvl2pPr marL="457200" indent="0">
              <a:buNone/>
              <a:defRPr sz="1400">
                <a:solidFill>
                  <a:schemeClr val="bg1"/>
                </a:solidFill>
                <a:latin typeface="Barlow" panose="00000500000000000000" pitchFamily="2" charset="0"/>
              </a:defRPr>
            </a:lvl2pPr>
            <a:lvl3pPr marL="914400" indent="0">
              <a:buNone/>
              <a:defRPr sz="1200">
                <a:solidFill>
                  <a:schemeClr val="bg1"/>
                </a:solidFill>
                <a:latin typeface="Barlow" panose="00000500000000000000" pitchFamily="2" charset="0"/>
              </a:defRPr>
            </a:lvl3pPr>
            <a:lvl4pPr marL="1371600" indent="0">
              <a:buNone/>
              <a:defRPr sz="1100">
                <a:solidFill>
                  <a:schemeClr val="bg1"/>
                </a:solidFill>
                <a:latin typeface="Barlow" panose="00000500000000000000" pitchFamily="2" charset="0"/>
              </a:defRPr>
            </a:lvl4pPr>
            <a:lvl5pPr marL="1828800" indent="0">
              <a:buNone/>
              <a:defRPr sz="1100">
                <a:solidFill>
                  <a:schemeClr val="bg1"/>
                </a:solidFill>
                <a:latin typeface="Barlow" panose="00000500000000000000" pitchFamily="2" charset="0"/>
              </a:defRPr>
            </a:lvl5pPr>
          </a:lstStyle>
          <a:p>
            <a:pPr lvl="0"/>
            <a:r>
              <a:rPr lang="en-US"/>
              <a:t>Tên tác giả hoặc ngày tháng</a:t>
            </a:r>
            <a:endParaRPr lang="en-US" dirty="0"/>
          </a:p>
        </p:txBody>
      </p:sp>
      <p:sp>
        <p:nvSpPr>
          <p:cNvPr id="25" name="Rectangle 24"/>
          <p:cNvSpPr/>
          <p:nvPr userDrawn="1"/>
        </p:nvSpPr>
        <p:spPr>
          <a:xfrm>
            <a:off x="4998720" y="3805958"/>
            <a:ext cx="2194560" cy="27432"/>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grpSp>
        <p:nvGrpSpPr>
          <p:cNvPr id="2" name="Group 1">
            <a:extLst>
              <a:ext uri="{FF2B5EF4-FFF2-40B4-BE49-F238E27FC236}">
                <a16:creationId xmlns:a16="http://schemas.microsoft.com/office/drawing/2014/main" id="{F9948C5E-76A7-F702-69DB-282464E77641}"/>
              </a:ext>
            </a:extLst>
          </p:cNvPr>
          <p:cNvGrpSpPr/>
          <p:nvPr userDrawn="1"/>
        </p:nvGrpSpPr>
        <p:grpSpPr>
          <a:xfrm rot="5400000" flipH="1">
            <a:off x="11994350" y="89858"/>
            <a:ext cx="108319" cy="107166"/>
            <a:chOff x="9886950" y="442913"/>
            <a:chExt cx="216694" cy="214386"/>
          </a:xfrm>
        </p:grpSpPr>
        <p:sp>
          <p:nvSpPr>
            <p:cNvPr id="4" name="Rectangle: Rounded Corners 3">
              <a:extLst>
                <a:ext uri="{FF2B5EF4-FFF2-40B4-BE49-F238E27FC236}">
                  <a16:creationId xmlns:a16="http://schemas.microsoft.com/office/drawing/2014/main" id="{9456AD05-D0D5-B566-5464-905D6E126C9B}"/>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0" name="Rectangle: Rounded Corners 9">
              <a:extLst>
                <a:ext uri="{FF2B5EF4-FFF2-40B4-BE49-F238E27FC236}">
                  <a16:creationId xmlns:a16="http://schemas.microsoft.com/office/drawing/2014/main" id="{E39BB277-D677-7122-583C-E2DA058F670A}"/>
                </a:ext>
              </a:extLst>
            </p:cNvPr>
            <p:cNvSpPr/>
            <p:nvPr userDrawn="1"/>
          </p:nvSpPr>
          <p:spPr>
            <a:xfrm>
              <a:off x="10006013" y="559668"/>
              <a:ext cx="97631" cy="97631"/>
            </a:xfrm>
            <a:prstGeom prst="roundRect">
              <a:avLst/>
            </a:prstGeom>
            <a:solidFill>
              <a:srgbClr val="00AFE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1" name="Rectangle: Rounded Corners 10">
              <a:extLst>
                <a:ext uri="{FF2B5EF4-FFF2-40B4-BE49-F238E27FC236}">
                  <a16:creationId xmlns:a16="http://schemas.microsoft.com/office/drawing/2014/main" id="{3FE1A5C2-1028-7EF7-EC88-4F04EC7380D2}"/>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3" name="Picture 2">
            <a:extLst>
              <a:ext uri="{FF2B5EF4-FFF2-40B4-BE49-F238E27FC236}">
                <a16:creationId xmlns:a16="http://schemas.microsoft.com/office/drawing/2014/main" id="{B542C0C7-F574-E38A-4EB3-08F7967A55EF}"/>
              </a:ext>
            </a:extLst>
          </p:cNvPr>
          <p:cNvPicPr>
            <a:picLocks noChangeAspect="1"/>
          </p:cNvPicPr>
          <p:nvPr userDrawn="1"/>
        </p:nvPicPr>
        <p:blipFill>
          <a:blip r:embed="rId2"/>
          <a:stretch>
            <a:fillRect/>
          </a:stretch>
        </p:blipFill>
        <p:spPr>
          <a:xfrm>
            <a:off x="2585036" y="6478830"/>
            <a:ext cx="9326880" cy="118101"/>
          </a:xfrm>
          <a:prstGeom prst="rect">
            <a:avLst/>
          </a:prstGeom>
        </p:spPr>
      </p:pic>
      <p:sp>
        <p:nvSpPr>
          <p:cNvPr id="5" name="Slide Number Placeholder 5">
            <a:extLst>
              <a:ext uri="{FF2B5EF4-FFF2-40B4-BE49-F238E27FC236}">
                <a16:creationId xmlns:a16="http://schemas.microsoft.com/office/drawing/2014/main" id="{509D78DE-4DE3-2990-85E4-786FD52314BF}"/>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6" name="Rectangle 5">
            <a:extLst>
              <a:ext uri="{FF2B5EF4-FFF2-40B4-BE49-F238E27FC236}">
                <a16:creationId xmlns:a16="http://schemas.microsoft.com/office/drawing/2014/main" id="{82A8D337-520D-D86F-59BE-49A69B9FFC61}"/>
              </a:ext>
            </a:extLst>
          </p:cNvPr>
          <p:cNvSpPr/>
          <p:nvPr userDrawn="1"/>
        </p:nvSpPr>
        <p:spPr>
          <a:xfrm>
            <a:off x="159152" y="6474526"/>
            <a:ext cx="653867" cy="298450"/>
          </a:xfrm>
          <a:prstGeom prst="rect">
            <a:avLst/>
          </a:prstGeom>
          <a:solidFill>
            <a:srgbClr val="27AC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grpSp>
        <p:nvGrpSpPr>
          <p:cNvPr id="7" name="Group 6">
            <a:extLst>
              <a:ext uri="{FF2B5EF4-FFF2-40B4-BE49-F238E27FC236}">
                <a16:creationId xmlns:a16="http://schemas.microsoft.com/office/drawing/2014/main" id="{4674FC1A-E55F-C03B-647D-62C9D227489C}"/>
              </a:ext>
            </a:extLst>
          </p:cNvPr>
          <p:cNvGrpSpPr/>
          <p:nvPr userDrawn="1"/>
        </p:nvGrpSpPr>
        <p:grpSpPr>
          <a:xfrm>
            <a:off x="817687" y="6410860"/>
            <a:ext cx="2760487" cy="403790"/>
            <a:chOff x="741485" y="6410864"/>
            <a:chExt cx="2760487" cy="403791"/>
          </a:xfrm>
        </p:grpSpPr>
        <p:sp>
          <p:nvSpPr>
            <p:cNvPr id="8" name="TextBox 7">
              <a:extLst>
                <a:ext uri="{FF2B5EF4-FFF2-40B4-BE49-F238E27FC236}">
                  <a16:creationId xmlns:a16="http://schemas.microsoft.com/office/drawing/2014/main" id="{0AF77203-FB16-225E-E2AD-E6F5BFB29DF4}"/>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9" name="TextBox 8">
              <a:extLst>
                <a:ext uri="{FF2B5EF4-FFF2-40B4-BE49-F238E27FC236}">
                  <a16:creationId xmlns:a16="http://schemas.microsoft.com/office/drawing/2014/main" id="{59832108-B491-0ED9-0209-DCDB4B879444}"/>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27" name="TextBox 26">
            <a:extLst>
              <a:ext uri="{FF2B5EF4-FFF2-40B4-BE49-F238E27FC236}">
                <a16:creationId xmlns:a16="http://schemas.microsoft.com/office/drawing/2014/main" id="{BE3B44A9-629A-9AFC-6A18-1288714D7213}"/>
              </a:ext>
            </a:extLst>
          </p:cNvPr>
          <p:cNvSpPr txBox="1"/>
          <p:nvPr userDrawn="1"/>
        </p:nvSpPr>
        <p:spPr>
          <a:xfrm>
            <a:off x="10529596" y="6467841"/>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8" name="Date Placeholder 3">
            <a:extLst>
              <a:ext uri="{FF2B5EF4-FFF2-40B4-BE49-F238E27FC236}">
                <a16:creationId xmlns:a16="http://schemas.microsoft.com/office/drawing/2014/main" id="{47E8952C-C96D-E1CF-68EF-C321F55822F3}"/>
              </a:ext>
            </a:extLst>
          </p:cNvPr>
          <p:cNvSpPr>
            <a:spLocks noGrp="1"/>
          </p:cNvSpPr>
          <p:nvPr>
            <p:ph type="dt" sz="half" idx="10"/>
          </p:nvPr>
        </p:nvSpPr>
        <p:spPr>
          <a:xfrm>
            <a:off x="1218484" y="6548264"/>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12/21/2025</a:t>
            </a:fld>
            <a:endParaRPr lang="en-US"/>
          </a:p>
        </p:txBody>
      </p:sp>
      <p:sp>
        <p:nvSpPr>
          <p:cNvPr id="29" name="Footer Placeholder 4">
            <a:extLst>
              <a:ext uri="{FF2B5EF4-FFF2-40B4-BE49-F238E27FC236}">
                <a16:creationId xmlns:a16="http://schemas.microsoft.com/office/drawing/2014/main" id="{A43BEA4F-EC22-DCD8-2D07-6E96C6A77DC4}"/>
              </a:ext>
            </a:extLst>
          </p:cNvPr>
          <p:cNvSpPr>
            <a:spLocks noGrp="1"/>
          </p:cNvSpPr>
          <p:nvPr>
            <p:ph type="ftr" sz="quarter" idx="11"/>
          </p:nvPr>
        </p:nvSpPr>
        <p:spPr>
          <a:xfrm>
            <a:off x="4038600" y="6548264"/>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1586577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hite Pure">
    <p:spTree>
      <p:nvGrpSpPr>
        <p:cNvPr id="1" name=""/>
        <p:cNvGrpSpPr/>
        <p:nvPr/>
      </p:nvGrpSpPr>
      <p:grpSpPr>
        <a:xfrm>
          <a:off x="0" y="0"/>
          <a:ext cx="0" cy="0"/>
          <a:chOff x="0" y="0"/>
          <a:chExt cx="0" cy="0"/>
        </a:xfrm>
      </p:grpSpPr>
      <p:sp>
        <p:nvSpPr>
          <p:cNvPr id="16" name="Title 1"/>
          <p:cNvSpPr>
            <a:spLocks noGrp="1"/>
          </p:cNvSpPr>
          <p:nvPr userDrawn="1">
            <p:ph type="ctrTitle" hasCustomPrompt="1"/>
          </p:nvPr>
        </p:nvSpPr>
        <p:spPr>
          <a:xfrm>
            <a:off x="1443568" y="1773238"/>
            <a:ext cx="10029565" cy="1655762"/>
          </a:xfrm>
        </p:spPr>
        <p:txBody>
          <a:bodyPr anchor="b" anchorCtr="0">
            <a:noAutofit/>
          </a:bodyPr>
          <a:lstStyle>
            <a:lvl1pPr algn="l">
              <a:defRPr sz="4000" b="1" baseline="0">
                <a:solidFill>
                  <a:srgbClr val="1F5CA9"/>
                </a:solidFill>
                <a:latin typeface="K2D" panose="00000500000000000000" pitchFamily="2" charset="-34"/>
              </a:defRPr>
            </a:lvl1pPr>
          </a:lstStyle>
          <a:p>
            <a:r>
              <a:rPr lang="en-US"/>
              <a:t>Tiêu đề chính</a:t>
            </a:r>
            <a:endParaRPr lang="en-US" dirty="0"/>
          </a:p>
        </p:txBody>
      </p:sp>
      <p:sp>
        <p:nvSpPr>
          <p:cNvPr id="18" name="Subtitle 2"/>
          <p:cNvSpPr>
            <a:spLocks noGrp="1"/>
          </p:cNvSpPr>
          <p:nvPr userDrawn="1">
            <p:ph type="subTitle" idx="1" hasCustomPrompt="1"/>
          </p:nvPr>
        </p:nvSpPr>
        <p:spPr>
          <a:xfrm>
            <a:off x="1443568" y="3429000"/>
            <a:ext cx="10029565" cy="796491"/>
          </a:xfrm>
        </p:spPr>
        <p:txBody>
          <a:bodyPr anchor="t" anchorCtr="0">
            <a:normAutofit/>
          </a:bodyPr>
          <a:lstStyle>
            <a:lvl1pPr marL="0" indent="0" algn="l">
              <a:buNone/>
              <a:defRPr sz="3200" baseline="0">
                <a:solidFill>
                  <a:srgbClr val="00AFEF"/>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30" name="Picture 2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1466" y="2942153"/>
            <a:ext cx="292100" cy="292100"/>
          </a:xfrm>
          <a:prstGeom prst="rect">
            <a:avLst/>
          </a:prstGeom>
        </p:spPr>
      </p:pic>
      <p:pic>
        <p:nvPicPr>
          <p:cNvPr id="15" name="Picture 14"/>
          <p:cNvPicPr>
            <a:picLocks noChangeAspect="1"/>
          </p:cNvPicPr>
          <p:nvPr userDrawn="1"/>
        </p:nvPicPr>
        <p:blipFill>
          <a:blip r:embed="rId3"/>
          <a:stretch>
            <a:fillRect/>
          </a:stretch>
        </p:blipFill>
        <p:spPr>
          <a:xfrm>
            <a:off x="11987785" y="93588"/>
            <a:ext cx="107165" cy="107007"/>
          </a:xfrm>
          <a:prstGeom prst="rect">
            <a:avLst/>
          </a:prstGeom>
        </p:spPr>
      </p:pic>
      <p:sp>
        <p:nvSpPr>
          <p:cNvPr id="2" name="Slide Number Placeholder 5">
            <a:extLst>
              <a:ext uri="{FF2B5EF4-FFF2-40B4-BE49-F238E27FC236}">
                <a16:creationId xmlns:a16="http://schemas.microsoft.com/office/drawing/2014/main" id="{23CFF9A2-77A5-DDEE-8CD5-81FBB071FF69}"/>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3" name="Rectangle 2">
            <a:extLst>
              <a:ext uri="{FF2B5EF4-FFF2-40B4-BE49-F238E27FC236}">
                <a16:creationId xmlns:a16="http://schemas.microsoft.com/office/drawing/2014/main" id="{00E020D5-F981-3E97-FE5E-ADF3F5D5D67B}"/>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4" name="Rectangle 3">
            <a:extLst>
              <a:ext uri="{FF2B5EF4-FFF2-40B4-BE49-F238E27FC236}">
                <a16:creationId xmlns:a16="http://schemas.microsoft.com/office/drawing/2014/main" id="{AE6F97B9-1D92-F527-C77C-03A8413842FA}"/>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5" name="Slide Number Placeholder 5">
            <a:extLst>
              <a:ext uri="{FF2B5EF4-FFF2-40B4-BE49-F238E27FC236}">
                <a16:creationId xmlns:a16="http://schemas.microsoft.com/office/drawing/2014/main" id="{E461B76C-9BE8-353C-CE4F-D68CC621DEA4}"/>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4BD53315-09D7-5756-C6C6-55FFDDCFE138}"/>
              </a:ext>
            </a:extLst>
          </p:cNvPr>
          <p:cNvGrpSpPr/>
          <p:nvPr userDrawn="1"/>
        </p:nvGrpSpPr>
        <p:grpSpPr>
          <a:xfrm>
            <a:off x="817687" y="6410860"/>
            <a:ext cx="2760487" cy="403790"/>
            <a:chOff x="741485" y="6410864"/>
            <a:chExt cx="2760487" cy="403791"/>
          </a:xfrm>
        </p:grpSpPr>
        <p:sp>
          <p:nvSpPr>
            <p:cNvPr id="7" name="TextBox 6">
              <a:extLst>
                <a:ext uri="{FF2B5EF4-FFF2-40B4-BE49-F238E27FC236}">
                  <a16:creationId xmlns:a16="http://schemas.microsoft.com/office/drawing/2014/main" id="{5DA79C1E-4CE5-9C79-D05A-E661FD9C1020}"/>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517A207F-A3E9-4918-9A39-6AFD5C75AE21}"/>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741CAD55-C718-D746-6C4B-AC27D7F9E3C4}"/>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5652AF38-7C96-9660-E7DF-32022B504063}"/>
              </a:ext>
            </a:extLst>
          </p:cNvPr>
          <p:cNvPicPr>
            <a:picLocks noChangeAspect="1"/>
          </p:cNvPicPr>
          <p:nvPr userDrawn="1"/>
        </p:nvPicPr>
        <p:blipFill>
          <a:blip r:embed="rId4"/>
          <a:stretch>
            <a:fillRect/>
          </a:stretch>
        </p:blipFill>
        <p:spPr>
          <a:xfrm>
            <a:off x="2583393" y="6481986"/>
            <a:ext cx="9339545" cy="118261"/>
          </a:xfrm>
          <a:prstGeom prst="rect">
            <a:avLst/>
          </a:prstGeom>
        </p:spPr>
      </p:pic>
      <p:sp>
        <p:nvSpPr>
          <p:cNvPr id="11" name="Date Placeholder 3">
            <a:extLst>
              <a:ext uri="{FF2B5EF4-FFF2-40B4-BE49-F238E27FC236}">
                <a16:creationId xmlns:a16="http://schemas.microsoft.com/office/drawing/2014/main" id="{998B8E65-85EA-EDA7-0D26-FAB09CE576A7}"/>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2" name="Footer Placeholder 4">
            <a:extLst>
              <a:ext uri="{FF2B5EF4-FFF2-40B4-BE49-F238E27FC236}">
                <a16:creationId xmlns:a16="http://schemas.microsoft.com/office/drawing/2014/main" id="{E6AC2544-66BB-6379-48DA-83F16247F12D}"/>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6984924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Blue Background">
    <p:bg>
      <p:bgPr>
        <a:solidFill>
          <a:srgbClr val="00B0F0"/>
        </a:solidFill>
        <a:effectLst/>
      </p:bgPr>
    </p:bg>
    <p:spTree>
      <p:nvGrpSpPr>
        <p:cNvPr id="1" name=""/>
        <p:cNvGrpSpPr/>
        <p:nvPr/>
      </p:nvGrpSpPr>
      <p:grpSpPr>
        <a:xfrm>
          <a:off x="0" y="0"/>
          <a:ext cx="0" cy="0"/>
          <a:chOff x="0" y="0"/>
          <a:chExt cx="0" cy="0"/>
        </a:xfrm>
      </p:grpSpPr>
      <p:sp>
        <p:nvSpPr>
          <p:cNvPr id="19" name="Title 1"/>
          <p:cNvSpPr>
            <a:spLocks noGrp="1"/>
          </p:cNvSpPr>
          <p:nvPr>
            <p:ph type="ctrTitle" hasCustomPrompt="1"/>
          </p:nvPr>
        </p:nvSpPr>
        <p:spPr>
          <a:xfrm>
            <a:off x="1443568" y="1773238"/>
            <a:ext cx="10029565" cy="1655762"/>
          </a:xfrm>
        </p:spPr>
        <p:txBody>
          <a:bodyPr anchor="b" anchorCtr="0">
            <a:noAutofit/>
          </a:bodyPr>
          <a:lstStyle>
            <a:lvl1pPr algn="l">
              <a:defRPr sz="4000" b="1" baseline="0">
                <a:solidFill>
                  <a:schemeClr val="bg1"/>
                </a:solidFill>
                <a:latin typeface="K2D" panose="00000500000000000000" pitchFamily="2" charset="-34"/>
              </a:defRPr>
            </a:lvl1pPr>
          </a:lstStyle>
          <a:p>
            <a:r>
              <a:rPr lang="en-US"/>
              <a:t>Tiêu đề chính</a:t>
            </a:r>
            <a:endParaRPr lang="en-US" dirty="0"/>
          </a:p>
        </p:txBody>
      </p:sp>
      <p:sp>
        <p:nvSpPr>
          <p:cNvPr id="20" name="Subtitle 2"/>
          <p:cNvSpPr>
            <a:spLocks noGrp="1"/>
          </p:cNvSpPr>
          <p:nvPr>
            <p:ph type="subTitle" idx="1" hasCustomPrompt="1"/>
          </p:nvPr>
        </p:nvSpPr>
        <p:spPr>
          <a:xfrm>
            <a:off x="1443568" y="3429000"/>
            <a:ext cx="10029565" cy="796491"/>
          </a:xfrm>
        </p:spPr>
        <p:txBody>
          <a:bodyPr anchor="t" anchorCtr="0">
            <a:normAutofit/>
          </a:bodyPr>
          <a:lstStyle>
            <a:lvl1pPr marL="0" indent="0" algn="l">
              <a:buNone/>
              <a:defRPr sz="3200" baseline="0">
                <a:solidFill>
                  <a:schemeClr val="bg1"/>
                </a:solidFill>
                <a:latin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Tiêu đề phụ</a:t>
            </a:r>
            <a:endParaRPr lang="en-US" dirty="0"/>
          </a:p>
        </p:txBody>
      </p:sp>
      <p:pic>
        <p:nvPicPr>
          <p:cNvPr id="27" name="Picture 2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9068" y="2914651"/>
            <a:ext cx="364657" cy="364657"/>
          </a:xfrm>
          <a:prstGeom prst="rect">
            <a:avLst/>
          </a:prstGeom>
        </p:spPr>
      </p:pic>
      <p:grpSp>
        <p:nvGrpSpPr>
          <p:cNvPr id="2" name="Group 1">
            <a:extLst>
              <a:ext uri="{FF2B5EF4-FFF2-40B4-BE49-F238E27FC236}">
                <a16:creationId xmlns:a16="http://schemas.microsoft.com/office/drawing/2014/main" id="{D0407ADE-1691-B221-3DBE-A0668F67DFAD}"/>
              </a:ext>
            </a:extLst>
          </p:cNvPr>
          <p:cNvGrpSpPr/>
          <p:nvPr userDrawn="1"/>
        </p:nvGrpSpPr>
        <p:grpSpPr>
          <a:xfrm rot="5400000" flipH="1">
            <a:off x="11994350" y="89858"/>
            <a:ext cx="108319" cy="107166"/>
            <a:chOff x="9886950" y="442913"/>
            <a:chExt cx="216694" cy="214386"/>
          </a:xfrm>
        </p:grpSpPr>
        <p:sp>
          <p:nvSpPr>
            <p:cNvPr id="3" name="Rectangle: Rounded Corners 2">
              <a:extLst>
                <a:ext uri="{FF2B5EF4-FFF2-40B4-BE49-F238E27FC236}">
                  <a16:creationId xmlns:a16="http://schemas.microsoft.com/office/drawing/2014/main" id="{D34C1E1A-F6EE-479B-62C5-AAA2AF44D763}"/>
                </a:ext>
              </a:extLst>
            </p:cNvPr>
            <p:cNvSpPr/>
            <p:nvPr userDrawn="1"/>
          </p:nvSpPr>
          <p:spPr>
            <a:xfrm>
              <a:off x="9886950" y="442913"/>
              <a:ext cx="97631" cy="97631"/>
            </a:xfrm>
            <a:prstGeom prst="round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4" name="Rectangle: Rounded Corners 3">
              <a:extLst>
                <a:ext uri="{FF2B5EF4-FFF2-40B4-BE49-F238E27FC236}">
                  <a16:creationId xmlns:a16="http://schemas.microsoft.com/office/drawing/2014/main" id="{0CF4A6C1-BB6F-E2E1-2B44-FAD2A1B1382F}"/>
                </a:ext>
              </a:extLst>
            </p:cNvPr>
            <p:cNvSpPr/>
            <p:nvPr userDrawn="1"/>
          </p:nvSpPr>
          <p:spPr>
            <a:xfrm>
              <a:off x="10006013" y="559668"/>
              <a:ext cx="97631" cy="97631"/>
            </a:xfrm>
            <a:prstGeom prst="round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Rectangle: Rounded Corners 4">
              <a:extLst>
                <a:ext uri="{FF2B5EF4-FFF2-40B4-BE49-F238E27FC236}">
                  <a16:creationId xmlns:a16="http://schemas.microsoft.com/office/drawing/2014/main" id="{2C836B12-C2E7-7458-8EEF-C0E54C0712FC}"/>
                </a:ext>
              </a:extLst>
            </p:cNvPr>
            <p:cNvSpPr/>
            <p:nvPr userDrawn="1"/>
          </p:nvSpPr>
          <p:spPr>
            <a:xfrm>
              <a:off x="10006013" y="442913"/>
              <a:ext cx="97631" cy="97631"/>
            </a:xfrm>
            <a:prstGeom prst="roundRect">
              <a:avLst/>
            </a:prstGeom>
            <a:solidFill>
              <a:srgbClr val="CC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800"/>
            </a:p>
          </p:txBody>
        </p:sp>
      </p:grpSp>
      <p:pic>
        <p:nvPicPr>
          <p:cNvPr id="6" name="Picture 5">
            <a:extLst>
              <a:ext uri="{FF2B5EF4-FFF2-40B4-BE49-F238E27FC236}">
                <a16:creationId xmlns:a16="http://schemas.microsoft.com/office/drawing/2014/main" id="{702B1A35-3625-44F2-B450-96259B3697C6}"/>
              </a:ext>
            </a:extLst>
          </p:cNvPr>
          <p:cNvPicPr>
            <a:picLocks noChangeAspect="1"/>
          </p:cNvPicPr>
          <p:nvPr userDrawn="1"/>
        </p:nvPicPr>
        <p:blipFill>
          <a:blip r:embed="rId3"/>
          <a:stretch>
            <a:fillRect/>
          </a:stretch>
        </p:blipFill>
        <p:spPr>
          <a:xfrm>
            <a:off x="2599612" y="6488270"/>
            <a:ext cx="9336024" cy="118110"/>
          </a:xfrm>
          <a:prstGeom prst="rect">
            <a:avLst/>
          </a:prstGeom>
        </p:spPr>
      </p:pic>
      <p:sp>
        <p:nvSpPr>
          <p:cNvPr id="7" name="Slide Number Placeholder 5">
            <a:extLst>
              <a:ext uri="{FF2B5EF4-FFF2-40B4-BE49-F238E27FC236}">
                <a16:creationId xmlns:a16="http://schemas.microsoft.com/office/drawing/2014/main" id="{DE497A08-099F-1B3E-194B-4232B1D060A8}"/>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8" name="Rectangle 7">
            <a:extLst>
              <a:ext uri="{FF2B5EF4-FFF2-40B4-BE49-F238E27FC236}">
                <a16:creationId xmlns:a16="http://schemas.microsoft.com/office/drawing/2014/main" id="{3D5BAB25-FCB5-FAAB-5765-8D4ACA9B2625}"/>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9" name="Rectangle 8">
            <a:extLst>
              <a:ext uri="{FF2B5EF4-FFF2-40B4-BE49-F238E27FC236}">
                <a16:creationId xmlns:a16="http://schemas.microsoft.com/office/drawing/2014/main" id="{9B09F01B-7545-EE0B-CCDB-EA38604EB38F}"/>
              </a:ext>
            </a:extLst>
          </p:cNvPr>
          <p:cNvSpPr/>
          <p:nvPr userDrawn="1"/>
        </p:nvSpPr>
        <p:spPr>
          <a:xfrm>
            <a:off x="11577955" y="6548264"/>
            <a:ext cx="340536" cy="1703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10" name="Slide Number Placeholder 5">
            <a:extLst>
              <a:ext uri="{FF2B5EF4-FFF2-40B4-BE49-F238E27FC236}">
                <a16:creationId xmlns:a16="http://schemas.microsoft.com/office/drawing/2014/main" id="{90B09E43-1817-D52E-1B93-2D03B69FBBF9}"/>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11" name="Group 10">
            <a:extLst>
              <a:ext uri="{FF2B5EF4-FFF2-40B4-BE49-F238E27FC236}">
                <a16:creationId xmlns:a16="http://schemas.microsoft.com/office/drawing/2014/main" id="{E340A8E4-7C5F-7F57-1FD7-2B62EB3A0CAC}"/>
              </a:ext>
            </a:extLst>
          </p:cNvPr>
          <p:cNvGrpSpPr/>
          <p:nvPr userDrawn="1"/>
        </p:nvGrpSpPr>
        <p:grpSpPr>
          <a:xfrm>
            <a:off x="817687" y="6410860"/>
            <a:ext cx="2760487" cy="403790"/>
            <a:chOff x="741485" y="6410864"/>
            <a:chExt cx="2760487" cy="403791"/>
          </a:xfrm>
        </p:grpSpPr>
        <p:sp>
          <p:nvSpPr>
            <p:cNvPr id="12" name="TextBox 11">
              <a:extLst>
                <a:ext uri="{FF2B5EF4-FFF2-40B4-BE49-F238E27FC236}">
                  <a16:creationId xmlns:a16="http://schemas.microsoft.com/office/drawing/2014/main" id="{31401AA1-7975-3594-DC27-3B15A19D2BF9}"/>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chemeClr val="bg1"/>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chemeClr val="bg1"/>
                </a:solidFill>
                <a:effectLst/>
                <a:uLnTx/>
                <a:uFillTx/>
                <a:latin typeface="Readex Pro" pitchFamily="2" charset="-78"/>
                <a:ea typeface="+mn-ea"/>
                <a:cs typeface="+mn-cs"/>
              </a:endParaRPr>
            </a:p>
          </p:txBody>
        </p:sp>
        <p:sp>
          <p:nvSpPr>
            <p:cNvPr id="13" name="TextBox 12">
              <a:extLst>
                <a:ext uri="{FF2B5EF4-FFF2-40B4-BE49-F238E27FC236}">
                  <a16:creationId xmlns:a16="http://schemas.microsoft.com/office/drawing/2014/main" id="{786A1549-5E94-2A55-30E3-4C7A2D1E8077}"/>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chemeClr val="bg1"/>
                  </a:solidFill>
                  <a:latin typeface="K2D" panose="00000500000000000000" pitchFamily="2" charset="-34"/>
                </a:rPr>
                <a:t>ĐẠI HỌC CẦN THƠ</a:t>
              </a:r>
              <a:endParaRPr lang="en-US" sz="1400" b="1">
                <a:solidFill>
                  <a:schemeClr val="bg1"/>
                </a:solidFill>
                <a:latin typeface="K2D" panose="00000500000000000000" pitchFamily="2" charset="-34"/>
              </a:endParaRPr>
            </a:p>
          </p:txBody>
        </p:sp>
      </p:grpSp>
      <p:sp>
        <p:nvSpPr>
          <p:cNvPr id="14" name="TextBox 13">
            <a:extLst>
              <a:ext uri="{FF2B5EF4-FFF2-40B4-BE49-F238E27FC236}">
                <a16:creationId xmlns:a16="http://schemas.microsoft.com/office/drawing/2014/main" id="{4698C5B0-03A7-5383-3EC8-3710BCD55816}"/>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chemeClr val="bg1"/>
                </a:solidFill>
                <a:latin typeface="K2D" panose="00000500000000000000" pitchFamily="2" charset="-34"/>
                <a:cs typeface="Readex Pro" pitchFamily="2" charset="-78"/>
              </a:rPr>
              <a:t>www.ctu.edu.vn</a:t>
            </a:r>
          </a:p>
        </p:txBody>
      </p:sp>
      <p:sp>
        <p:nvSpPr>
          <p:cNvPr id="22" name="Date Placeholder 3">
            <a:extLst>
              <a:ext uri="{FF2B5EF4-FFF2-40B4-BE49-F238E27FC236}">
                <a16:creationId xmlns:a16="http://schemas.microsoft.com/office/drawing/2014/main" id="{EE419B5B-7A9D-F950-9502-52863B417140}"/>
              </a:ext>
            </a:extLst>
          </p:cNvPr>
          <p:cNvSpPr>
            <a:spLocks noGrp="1"/>
          </p:cNvSpPr>
          <p:nvPr>
            <p:ph type="dt" sz="half" idx="10"/>
          </p:nvPr>
        </p:nvSpPr>
        <p:spPr>
          <a:xfrm>
            <a:off x="1218484" y="6548264"/>
            <a:ext cx="2381966" cy="365125"/>
          </a:xfrm>
        </p:spPr>
        <p:txBody>
          <a:bodyPr/>
          <a:lstStyle>
            <a:lvl1pPr algn="r">
              <a:defRPr b="1">
                <a:solidFill>
                  <a:schemeClr val="bg1"/>
                </a:solidFill>
                <a:latin typeface="K2D" panose="00000500000000000000" pitchFamily="2" charset="-34"/>
              </a:defRPr>
            </a:lvl1pPr>
          </a:lstStyle>
          <a:p>
            <a:fld id="{D86B3AB3-BDCC-41BF-8781-963E853753C3}" type="datetime1">
              <a:rPr lang="en-US" smtClean="0"/>
              <a:pPr/>
              <a:t>12/21/2025</a:t>
            </a:fld>
            <a:endParaRPr lang="en-US"/>
          </a:p>
        </p:txBody>
      </p:sp>
      <p:sp>
        <p:nvSpPr>
          <p:cNvPr id="23" name="Footer Placeholder 4">
            <a:extLst>
              <a:ext uri="{FF2B5EF4-FFF2-40B4-BE49-F238E27FC236}">
                <a16:creationId xmlns:a16="http://schemas.microsoft.com/office/drawing/2014/main" id="{04DAFEAD-AB29-262E-41C9-C3201759FA1A}"/>
              </a:ext>
            </a:extLst>
          </p:cNvPr>
          <p:cNvSpPr>
            <a:spLocks noGrp="1"/>
          </p:cNvSpPr>
          <p:nvPr>
            <p:ph type="ftr" sz="quarter" idx="11"/>
          </p:nvPr>
        </p:nvSpPr>
        <p:spPr>
          <a:xfrm>
            <a:off x="4038600" y="6548264"/>
            <a:ext cx="4114800" cy="365125"/>
          </a:xfrm>
        </p:spPr>
        <p:txBody>
          <a:bodyPr/>
          <a:lstStyle>
            <a:lvl1pPr algn="l">
              <a:defRPr b="1">
                <a:solidFill>
                  <a:schemeClr val="bg1"/>
                </a:solidFill>
                <a:latin typeface="K2D" panose="00000500000000000000" pitchFamily="2" charset="-34"/>
              </a:defRPr>
            </a:lvl1pPr>
          </a:lstStyle>
          <a:p>
            <a:endParaRPr lang="en-US"/>
          </a:p>
        </p:txBody>
      </p:sp>
    </p:spTree>
    <p:extLst>
      <p:ext uri="{BB962C8B-B14F-4D97-AF65-F5344CB8AC3E}">
        <p14:creationId xmlns:p14="http://schemas.microsoft.com/office/powerpoint/2010/main" val="4050445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25" name="Picture 2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8656" y="656758"/>
            <a:ext cx="292100" cy="292100"/>
          </a:xfrm>
          <a:prstGeom prst="rect">
            <a:avLst/>
          </a:prstGeom>
        </p:spPr>
      </p:pic>
      <p:pic>
        <p:nvPicPr>
          <p:cNvPr id="20" name="Picture 19"/>
          <p:cNvPicPr>
            <a:picLocks noChangeAspect="1"/>
          </p:cNvPicPr>
          <p:nvPr userDrawn="1"/>
        </p:nvPicPr>
        <p:blipFill>
          <a:blip r:embed="rId3"/>
          <a:stretch>
            <a:fillRect/>
          </a:stretch>
        </p:blipFill>
        <p:spPr>
          <a:xfrm>
            <a:off x="11987785" y="93588"/>
            <a:ext cx="107165" cy="107007"/>
          </a:xfrm>
          <a:prstGeom prst="rect">
            <a:avLst/>
          </a:prstGeom>
        </p:spPr>
      </p:pic>
      <p:sp>
        <p:nvSpPr>
          <p:cNvPr id="4" name="Slide Number Placeholder 5">
            <a:extLst>
              <a:ext uri="{FF2B5EF4-FFF2-40B4-BE49-F238E27FC236}">
                <a16:creationId xmlns:a16="http://schemas.microsoft.com/office/drawing/2014/main" id="{9DEB5E8B-9D80-CFB1-EDED-87ECE2CB2B8A}"/>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5" name="Rectangle 4">
            <a:extLst>
              <a:ext uri="{FF2B5EF4-FFF2-40B4-BE49-F238E27FC236}">
                <a16:creationId xmlns:a16="http://schemas.microsoft.com/office/drawing/2014/main" id="{85F6291E-292F-647B-E93F-CCF3BD97EF41}"/>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6" name="Rectangle 5">
            <a:extLst>
              <a:ext uri="{FF2B5EF4-FFF2-40B4-BE49-F238E27FC236}">
                <a16:creationId xmlns:a16="http://schemas.microsoft.com/office/drawing/2014/main" id="{F972A86A-A3D6-70DE-0206-BB773A444275}"/>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7" name="Slide Number Placeholder 5">
            <a:extLst>
              <a:ext uri="{FF2B5EF4-FFF2-40B4-BE49-F238E27FC236}">
                <a16:creationId xmlns:a16="http://schemas.microsoft.com/office/drawing/2014/main" id="{CAF733AF-6C3E-C1DE-BF08-4108C35CB058}"/>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CAB7700C-E55C-27FB-89BF-E9B044E9EC33}"/>
              </a:ext>
            </a:extLst>
          </p:cNvPr>
          <p:cNvGrpSpPr/>
          <p:nvPr userDrawn="1"/>
        </p:nvGrpSpPr>
        <p:grpSpPr>
          <a:xfrm>
            <a:off x="817687" y="6410860"/>
            <a:ext cx="2760487" cy="403790"/>
            <a:chOff x="741485" y="6410864"/>
            <a:chExt cx="2760487" cy="403791"/>
          </a:xfrm>
        </p:grpSpPr>
        <p:sp>
          <p:nvSpPr>
            <p:cNvPr id="9" name="TextBox 8">
              <a:extLst>
                <a:ext uri="{FF2B5EF4-FFF2-40B4-BE49-F238E27FC236}">
                  <a16:creationId xmlns:a16="http://schemas.microsoft.com/office/drawing/2014/main" id="{8A9A2E08-C471-6D85-4D71-8B7583F204FA}"/>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A08275F7-17A7-2357-D01F-B5A5E3884CF3}"/>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BBC96F8B-987B-47C3-DC48-3B2EC5C98BF8}"/>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AB7A3534-0713-475D-C6A5-307770CE20B0}"/>
              </a:ext>
            </a:extLst>
          </p:cNvPr>
          <p:cNvPicPr>
            <a:picLocks noChangeAspect="1"/>
          </p:cNvPicPr>
          <p:nvPr userDrawn="1"/>
        </p:nvPicPr>
        <p:blipFill>
          <a:blip r:embed="rId4"/>
          <a:stretch>
            <a:fillRect/>
          </a:stretch>
        </p:blipFill>
        <p:spPr>
          <a:xfrm>
            <a:off x="2583393" y="6481986"/>
            <a:ext cx="9339545" cy="118261"/>
          </a:xfrm>
          <a:prstGeom prst="rect">
            <a:avLst/>
          </a:prstGeom>
        </p:spPr>
      </p:pic>
      <p:sp>
        <p:nvSpPr>
          <p:cNvPr id="13" name="Date Placeholder 3">
            <a:extLst>
              <a:ext uri="{FF2B5EF4-FFF2-40B4-BE49-F238E27FC236}">
                <a16:creationId xmlns:a16="http://schemas.microsoft.com/office/drawing/2014/main" id="{7EB70784-4611-F5A4-7D58-DD378AF3F6A9}"/>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4" name="Footer Placeholder 4">
            <a:extLst>
              <a:ext uri="{FF2B5EF4-FFF2-40B4-BE49-F238E27FC236}">
                <a16:creationId xmlns:a16="http://schemas.microsoft.com/office/drawing/2014/main" id="{87628174-E628-DF34-7A10-83FDFC5D11EA}"/>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2946131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152005"/>
            <a:ext cx="10515600" cy="1325563"/>
          </a:xfrm>
        </p:spPr>
        <p:txBody>
          <a:bodyPr>
            <a:normAutofit/>
          </a:bodyPr>
          <a:lstStyle>
            <a:lvl1pPr>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3" name="Content Placeholder 2"/>
          <p:cNvSpPr>
            <a:spLocks noGrp="1"/>
          </p:cNvSpPr>
          <p:nvPr>
            <p:ph idx="1" hasCustomPrompt="1"/>
          </p:nvPr>
        </p:nvSpPr>
        <p:spPr/>
        <p:txBody>
          <a:bodyPr>
            <a:normAutofit/>
          </a:bodyPr>
          <a:lstStyle>
            <a:lvl1pPr marL="0" indent="0" algn="just">
              <a:lnSpc>
                <a:spcPct val="100000"/>
              </a:lnSpc>
              <a:spcBef>
                <a:spcPts val="1200"/>
              </a:spcBef>
              <a:buNone/>
              <a:defRPr sz="2400">
                <a:latin typeface="Readex Pro" pitchFamily="2" charset="-78"/>
                <a:cs typeface="Readex Pro" pitchFamily="2" charset="-78"/>
              </a:defRPr>
            </a:lvl1pPr>
            <a:lvl2pPr marL="457200" indent="0" algn="just">
              <a:lnSpc>
                <a:spcPct val="100000"/>
              </a:lnSpc>
              <a:buNone/>
              <a:defRPr sz="2400">
                <a:latin typeface="Readex Pro" pitchFamily="2" charset="-78"/>
                <a:cs typeface="Readex Pro" pitchFamily="2" charset="-78"/>
              </a:defRPr>
            </a:lvl2pPr>
            <a:lvl3pPr marL="914400" indent="0" algn="just">
              <a:lnSpc>
                <a:spcPct val="100000"/>
              </a:lnSpc>
              <a:buNone/>
              <a:defRPr sz="2000">
                <a:latin typeface="Readex Pro" pitchFamily="2" charset="-78"/>
                <a:cs typeface="Readex Pro" pitchFamily="2" charset="-78"/>
              </a:defRPr>
            </a:lvl3pPr>
            <a:lvl4pPr marL="1371600" indent="0" algn="just">
              <a:lnSpc>
                <a:spcPct val="100000"/>
              </a:lnSpc>
              <a:buNone/>
              <a:defRPr sz="1800">
                <a:latin typeface="Readex Pro" pitchFamily="2" charset="-78"/>
                <a:cs typeface="Readex Pro" pitchFamily="2" charset="-78"/>
              </a:defRPr>
            </a:lvl4pPr>
            <a:lvl5pPr marL="1828800" indent="0" algn="just">
              <a:lnSpc>
                <a:spcPct val="100000"/>
              </a:lnSpc>
              <a:buNone/>
              <a:defRPr sz="1800">
                <a:latin typeface="Readex Pro" pitchFamily="2" charset="-78"/>
                <a:cs typeface="Readex Pro" pitchFamily="2" charset="-78"/>
              </a:defRPr>
            </a:lvl5pPr>
          </a:lstStyle>
          <a:p>
            <a:pPr lvl="0"/>
            <a:r>
              <a:rPr lang="en-US"/>
              <a:t>Nội dung</a:t>
            </a:r>
            <a:endParaRPr lang="en-US" dirty="0"/>
          </a:p>
        </p:txBody>
      </p:sp>
      <p:pic>
        <p:nvPicPr>
          <p:cNvPr id="13" name="Picture 12">
            <a:extLst>
              <a:ext uri="{FF2B5EF4-FFF2-40B4-BE49-F238E27FC236}">
                <a16:creationId xmlns:a16="http://schemas.microsoft.com/office/drawing/2014/main" id="{16CEE1D6-0A80-8A7D-310B-2F6B434F47E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pic>
        <p:nvPicPr>
          <p:cNvPr id="25" name="Picture 2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8656" y="656758"/>
            <a:ext cx="292100" cy="292100"/>
          </a:xfrm>
          <a:prstGeom prst="rect">
            <a:avLst/>
          </a:prstGeom>
        </p:spPr>
      </p:pic>
      <p:pic>
        <p:nvPicPr>
          <p:cNvPr id="20" name="Picture 19"/>
          <p:cNvPicPr>
            <a:picLocks noChangeAspect="1"/>
          </p:cNvPicPr>
          <p:nvPr userDrawn="1"/>
        </p:nvPicPr>
        <p:blipFill>
          <a:blip r:embed="rId4"/>
          <a:stretch>
            <a:fillRect/>
          </a:stretch>
        </p:blipFill>
        <p:spPr>
          <a:xfrm>
            <a:off x="11987785" y="93588"/>
            <a:ext cx="107165" cy="107007"/>
          </a:xfrm>
          <a:prstGeom prst="rect">
            <a:avLst/>
          </a:prstGeom>
        </p:spPr>
      </p:pic>
      <p:sp>
        <p:nvSpPr>
          <p:cNvPr id="4" name="Slide Number Placeholder 5">
            <a:extLst>
              <a:ext uri="{FF2B5EF4-FFF2-40B4-BE49-F238E27FC236}">
                <a16:creationId xmlns:a16="http://schemas.microsoft.com/office/drawing/2014/main" id="{CC110D58-C7C9-AD78-555F-33E02058DAFC}"/>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5" name="Rectangle 4">
            <a:extLst>
              <a:ext uri="{FF2B5EF4-FFF2-40B4-BE49-F238E27FC236}">
                <a16:creationId xmlns:a16="http://schemas.microsoft.com/office/drawing/2014/main" id="{AB81B152-BF7B-A150-5A99-2B451EC38D47}"/>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6" name="Rectangle 5">
            <a:extLst>
              <a:ext uri="{FF2B5EF4-FFF2-40B4-BE49-F238E27FC236}">
                <a16:creationId xmlns:a16="http://schemas.microsoft.com/office/drawing/2014/main" id="{5D759768-9879-1B7A-B5FA-0DCEFE74D519}"/>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7" name="Slide Number Placeholder 5">
            <a:extLst>
              <a:ext uri="{FF2B5EF4-FFF2-40B4-BE49-F238E27FC236}">
                <a16:creationId xmlns:a16="http://schemas.microsoft.com/office/drawing/2014/main" id="{A3889155-4A4A-8DED-164F-8A56C00B8F97}"/>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8" name="Group 7">
            <a:extLst>
              <a:ext uri="{FF2B5EF4-FFF2-40B4-BE49-F238E27FC236}">
                <a16:creationId xmlns:a16="http://schemas.microsoft.com/office/drawing/2014/main" id="{35096035-4D5E-EF98-4374-6099861A66F4}"/>
              </a:ext>
            </a:extLst>
          </p:cNvPr>
          <p:cNvGrpSpPr/>
          <p:nvPr userDrawn="1"/>
        </p:nvGrpSpPr>
        <p:grpSpPr>
          <a:xfrm>
            <a:off x="817687" y="6410860"/>
            <a:ext cx="2760487" cy="403790"/>
            <a:chOff x="741485" y="6410864"/>
            <a:chExt cx="2760487" cy="403791"/>
          </a:xfrm>
        </p:grpSpPr>
        <p:sp>
          <p:nvSpPr>
            <p:cNvPr id="9" name="TextBox 8">
              <a:extLst>
                <a:ext uri="{FF2B5EF4-FFF2-40B4-BE49-F238E27FC236}">
                  <a16:creationId xmlns:a16="http://schemas.microsoft.com/office/drawing/2014/main" id="{88792706-2488-D26C-C54B-F6881C86D05F}"/>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10" name="TextBox 9">
              <a:extLst>
                <a:ext uri="{FF2B5EF4-FFF2-40B4-BE49-F238E27FC236}">
                  <a16:creationId xmlns:a16="http://schemas.microsoft.com/office/drawing/2014/main" id="{6F36761B-1C8C-2A9C-97D2-FD722A844AEB}"/>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11" name="TextBox 10">
            <a:extLst>
              <a:ext uri="{FF2B5EF4-FFF2-40B4-BE49-F238E27FC236}">
                <a16:creationId xmlns:a16="http://schemas.microsoft.com/office/drawing/2014/main" id="{EBA4366D-2C0B-5E27-DC28-A877427191AD}"/>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2" name="Picture 11">
            <a:extLst>
              <a:ext uri="{FF2B5EF4-FFF2-40B4-BE49-F238E27FC236}">
                <a16:creationId xmlns:a16="http://schemas.microsoft.com/office/drawing/2014/main" id="{82538E5B-E5A0-69DD-94F0-C506BC4743B8}"/>
              </a:ext>
            </a:extLst>
          </p:cNvPr>
          <p:cNvPicPr>
            <a:picLocks noChangeAspect="1"/>
          </p:cNvPicPr>
          <p:nvPr userDrawn="1"/>
        </p:nvPicPr>
        <p:blipFill>
          <a:blip r:embed="rId5"/>
          <a:stretch>
            <a:fillRect/>
          </a:stretch>
        </p:blipFill>
        <p:spPr>
          <a:xfrm>
            <a:off x="2583393" y="6481986"/>
            <a:ext cx="9339545" cy="118261"/>
          </a:xfrm>
          <a:prstGeom prst="rect">
            <a:avLst/>
          </a:prstGeom>
        </p:spPr>
      </p:pic>
      <p:sp>
        <p:nvSpPr>
          <p:cNvPr id="14" name="Date Placeholder 3">
            <a:extLst>
              <a:ext uri="{FF2B5EF4-FFF2-40B4-BE49-F238E27FC236}">
                <a16:creationId xmlns:a16="http://schemas.microsoft.com/office/drawing/2014/main" id="{709C7B13-13FD-9548-48BE-5821DF0AAE0D}"/>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5" name="Footer Placeholder 4">
            <a:extLst>
              <a:ext uri="{FF2B5EF4-FFF2-40B4-BE49-F238E27FC236}">
                <a16:creationId xmlns:a16="http://schemas.microsoft.com/office/drawing/2014/main" id="{2283063C-B225-E607-FC11-4C67B2273148}"/>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8815895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Left - Placeholder Right">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B71F910-DD42-8802-386F-AA27E891E307}"/>
              </a:ext>
            </a:extLst>
          </p:cNvPr>
          <p:cNvPicPr>
            <a:picLocks noChangeAspect="1"/>
          </p:cNvPicPr>
          <p:nvPr userDrawn="1"/>
        </p:nvPicPr>
        <p:blipFill>
          <a:blip r:embed="rId2">
            <a:duotone>
              <a:prstClr val="black"/>
              <a:schemeClr val="tx2">
                <a:tint val="45000"/>
                <a:satMod val="400000"/>
              </a:schemeClr>
            </a:duotone>
            <a:alphaModFix amt="85000"/>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514350" y="1125114"/>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514350" y="2885650"/>
            <a:ext cx="4467229" cy="2244548"/>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 </a:t>
            </a:r>
            <a:endParaRPr lang="en-US" dirty="0"/>
          </a:p>
        </p:txBody>
      </p:sp>
      <p:sp>
        <p:nvSpPr>
          <p:cNvPr id="19" name="Content Placeholder 9"/>
          <p:cNvSpPr>
            <a:spLocks noGrp="1"/>
          </p:cNvSpPr>
          <p:nvPr userDrawn="1">
            <p:ph sz="quarter" idx="12" hasCustomPrompt="1"/>
          </p:nvPr>
        </p:nvSpPr>
        <p:spPr>
          <a:xfrm>
            <a:off x="5667375" y="1125114"/>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20" name="Picture 19"/>
          <p:cNvPicPr>
            <a:picLocks noChangeAspect="1"/>
          </p:cNvPicPr>
          <p:nvPr userDrawn="1"/>
        </p:nvPicPr>
        <p:blipFill>
          <a:blip r:embed="rId3"/>
          <a:stretch>
            <a:fillRect/>
          </a:stretch>
        </p:blipFill>
        <p:spPr>
          <a:xfrm>
            <a:off x="11987785" y="93588"/>
            <a:ext cx="107165" cy="107007"/>
          </a:xfrm>
          <a:prstGeom prst="rect">
            <a:avLst/>
          </a:prstGeom>
        </p:spPr>
      </p:pic>
      <p:sp>
        <p:nvSpPr>
          <p:cNvPr id="2" name="Slide Number Placeholder 5">
            <a:extLst>
              <a:ext uri="{FF2B5EF4-FFF2-40B4-BE49-F238E27FC236}">
                <a16:creationId xmlns:a16="http://schemas.microsoft.com/office/drawing/2014/main" id="{8E269295-E313-A799-7125-41D39E39DAFC}"/>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3" name="Rectangle 2">
            <a:extLst>
              <a:ext uri="{FF2B5EF4-FFF2-40B4-BE49-F238E27FC236}">
                <a16:creationId xmlns:a16="http://schemas.microsoft.com/office/drawing/2014/main" id="{EF4B895D-114D-C9C2-A547-220F39E95B3A}"/>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4" name="Rectangle 3">
            <a:extLst>
              <a:ext uri="{FF2B5EF4-FFF2-40B4-BE49-F238E27FC236}">
                <a16:creationId xmlns:a16="http://schemas.microsoft.com/office/drawing/2014/main" id="{9B61B30F-7B6D-78FB-BD6E-E34AD607BE56}"/>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5" name="Slide Number Placeholder 5">
            <a:extLst>
              <a:ext uri="{FF2B5EF4-FFF2-40B4-BE49-F238E27FC236}">
                <a16:creationId xmlns:a16="http://schemas.microsoft.com/office/drawing/2014/main" id="{227F6DF5-10A9-DC42-E1E9-D1FA91D6BBF1}"/>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71959BFF-8A0A-B338-A74E-37D7F5CED4DF}"/>
              </a:ext>
            </a:extLst>
          </p:cNvPr>
          <p:cNvGrpSpPr/>
          <p:nvPr userDrawn="1"/>
        </p:nvGrpSpPr>
        <p:grpSpPr>
          <a:xfrm>
            <a:off x="817687" y="6410860"/>
            <a:ext cx="2760487" cy="403790"/>
            <a:chOff x="741485" y="6410864"/>
            <a:chExt cx="2760487" cy="403791"/>
          </a:xfrm>
        </p:grpSpPr>
        <p:sp>
          <p:nvSpPr>
            <p:cNvPr id="7" name="TextBox 6">
              <a:extLst>
                <a:ext uri="{FF2B5EF4-FFF2-40B4-BE49-F238E27FC236}">
                  <a16:creationId xmlns:a16="http://schemas.microsoft.com/office/drawing/2014/main" id="{3AE9E1AD-2113-53D7-8783-10A60D932962}"/>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FE1424EB-91CE-59BF-400F-9BCF3A182E62}"/>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A299800F-88A1-1EF2-673A-E19EDD4D12A2}"/>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2DFA7C85-7A63-3F94-A6E0-51FBFB0A6214}"/>
              </a:ext>
            </a:extLst>
          </p:cNvPr>
          <p:cNvPicPr>
            <a:picLocks noChangeAspect="1"/>
          </p:cNvPicPr>
          <p:nvPr userDrawn="1"/>
        </p:nvPicPr>
        <p:blipFill>
          <a:blip r:embed="rId4"/>
          <a:stretch>
            <a:fillRect/>
          </a:stretch>
        </p:blipFill>
        <p:spPr>
          <a:xfrm>
            <a:off x="2583393" y="6481986"/>
            <a:ext cx="9339545" cy="118261"/>
          </a:xfrm>
          <a:prstGeom prst="rect">
            <a:avLst/>
          </a:prstGeom>
        </p:spPr>
      </p:pic>
      <p:sp>
        <p:nvSpPr>
          <p:cNvPr id="11" name="Date Placeholder 3">
            <a:extLst>
              <a:ext uri="{FF2B5EF4-FFF2-40B4-BE49-F238E27FC236}">
                <a16:creationId xmlns:a16="http://schemas.microsoft.com/office/drawing/2014/main" id="{39E5B1EA-BE1C-22C4-8140-1FF7F085C8B6}"/>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2" name="Footer Placeholder 4">
            <a:extLst>
              <a:ext uri="{FF2B5EF4-FFF2-40B4-BE49-F238E27FC236}">
                <a16:creationId xmlns:a16="http://schemas.microsoft.com/office/drawing/2014/main" id="{23F5244F-399D-4048-0258-1C4D4345FF9B}"/>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3964197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laceholder Left - Title Right ">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036A66E2-7787-687B-3553-97FAF9109CAB}"/>
              </a:ext>
            </a:extLst>
          </p:cNvPr>
          <p:cNvPicPr>
            <a:picLocks noChangeAspect="1"/>
          </p:cNvPicPr>
          <p:nvPr userDrawn="1"/>
        </p:nvPicPr>
        <p:blipFill>
          <a:blip r:embed="rId2">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4369124" y="1727802"/>
            <a:ext cx="3453753" cy="3402396"/>
          </a:xfrm>
          <a:prstGeom prst="rect">
            <a:avLst/>
          </a:prstGeom>
        </p:spPr>
      </p:pic>
      <p:sp>
        <p:nvSpPr>
          <p:cNvPr id="16" name="Title 1"/>
          <p:cNvSpPr>
            <a:spLocks noGrp="1"/>
          </p:cNvSpPr>
          <p:nvPr userDrawn="1">
            <p:ph type="ctrTitle" hasCustomPrompt="1"/>
          </p:nvPr>
        </p:nvSpPr>
        <p:spPr>
          <a:xfrm>
            <a:off x="6737350" y="1332588"/>
            <a:ext cx="4467226" cy="1655762"/>
          </a:xfrm>
        </p:spPr>
        <p:txBody>
          <a:bodyPr anchor="b" anchorCtr="0">
            <a:noAutofit/>
          </a:bodyPr>
          <a:lstStyle>
            <a:lvl1pPr algn="l">
              <a:defRPr lang="en-US" sz="3600" b="1" kern="1200" baseline="0" dirty="0" smtClean="0">
                <a:solidFill>
                  <a:srgbClr val="0070C0"/>
                </a:solidFill>
                <a:latin typeface="K2D" panose="00000500000000000000" pitchFamily="2" charset="-34"/>
                <a:ea typeface="+mj-ea"/>
                <a:cs typeface="+mj-cs"/>
              </a:defRPr>
            </a:lvl1pPr>
          </a:lstStyle>
          <a:p>
            <a:r>
              <a:rPr lang="en-US"/>
              <a:t>Tiêu đề</a:t>
            </a:r>
            <a:endParaRPr lang="en-US" dirty="0"/>
          </a:p>
        </p:txBody>
      </p:sp>
      <p:sp>
        <p:nvSpPr>
          <p:cNvPr id="18" name="Subtitle 2"/>
          <p:cNvSpPr>
            <a:spLocks noGrp="1"/>
          </p:cNvSpPr>
          <p:nvPr userDrawn="1">
            <p:ph type="subTitle" idx="1" hasCustomPrompt="1"/>
          </p:nvPr>
        </p:nvSpPr>
        <p:spPr>
          <a:xfrm>
            <a:off x="6737350" y="3093125"/>
            <a:ext cx="4467229" cy="2192339"/>
          </a:xfrm>
        </p:spPr>
        <p:txBody>
          <a:bodyPr anchor="t" anchorCtr="0">
            <a:noAutofit/>
          </a:bodyPr>
          <a:lstStyle>
            <a:lvl1pPr marL="0" indent="0" algn="l">
              <a:buNone/>
              <a:defRPr sz="2000" baseline="0">
                <a:solidFill>
                  <a:schemeClr val="tx1">
                    <a:lumMod val="65000"/>
                    <a:lumOff val="35000"/>
                  </a:schemeClr>
                </a:solidFill>
                <a:latin typeface="Readex Pro" pitchFamily="2" charset="-78"/>
                <a:cs typeface="Readex Pro" pitchFamily="2" charset="-7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Nội dung</a:t>
            </a:r>
            <a:endParaRPr lang="en-US" dirty="0"/>
          </a:p>
        </p:txBody>
      </p:sp>
      <p:sp>
        <p:nvSpPr>
          <p:cNvPr id="19" name="Content Placeholder 9"/>
          <p:cNvSpPr>
            <a:spLocks noGrp="1"/>
          </p:cNvSpPr>
          <p:nvPr userDrawn="1">
            <p:ph sz="quarter" idx="12" hasCustomPrompt="1"/>
          </p:nvPr>
        </p:nvSpPr>
        <p:spPr>
          <a:xfrm>
            <a:off x="624706" y="1332589"/>
            <a:ext cx="5381626" cy="3952875"/>
          </a:xfrm>
        </p:spPr>
        <p:txBody>
          <a:bodyPr>
            <a:normAutofit/>
          </a:bodyPr>
          <a:lstStyle>
            <a:lvl1pPr marL="0" indent="0">
              <a:buNone/>
              <a:defRPr sz="2400" b="0" i="0">
                <a:latin typeface="Readex Pro" pitchFamily="2" charset="-78"/>
                <a:cs typeface="Readex Pro" pitchFamily="2" charset="-78"/>
              </a:defRPr>
            </a:lvl1pPr>
            <a:lvl2pPr marL="457200" indent="0">
              <a:buNone/>
              <a:defRPr sz="2000" b="0" i="0">
                <a:latin typeface="Readex Pro" pitchFamily="2" charset="-78"/>
                <a:cs typeface="Readex Pro" pitchFamily="2" charset="-78"/>
              </a:defRPr>
            </a:lvl2pPr>
            <a:lvl3pPr marL="914400" indent="0">
              <a:buNone/>
              <a:defRPr sz="1800" b="0" i="0">
                <a:latin typeface="Readex Pro" pitchFamily="2" charset="-78"/>
                <a:cs typeface="Readex Pro" pitchFamily="2" charset="-78"/>
              </a:defRPr>
            </a:lvl3pPr>
            <a:lvl4pPr marL="1371600" indent="0">
              <a:buNone/>
              <a:defRPr sz="1600" b="0" i="0">
                <a:latin typeface="Readex Pro" pitchFamily="2" charset="-78"/>
                <a:cs typeface="Readex Pro" pitchFamily="2" charset="-78"/>
              </a:defRPr>
            </a:lvl4pPr>
            <a:lvl5pPr marL="1828800" indent="0">
              <a:buNone/>
              <a:defRPr sz="1600" b="0" i="0">
                <a:latin typeface="Readex Pro" pitchFamily="2" charset="-78"/>
                <a:cs typeface="Readex Pro" pitchFamily="2" charset="-78"/>
              </a:defRPr>
            </a:lvl5pPr>
          </a:lstStyle>
          <a:p>
            <a:pPr lvl="0"/>
            <a:r>
              <a:rPr lang="en-US"/>
              <a:t>Nội dung</a:t>
            </a:r>
            <a:endParaRPr lang="en-US" dirty="0"/>
          </a:p>
        </p:txBody>
      </p:sp>
      <p:pic>
        <p:nvPicPr>
          <p:cNvPr id="17" name="Picture 16"/>
          <p:cNvPicPr>
            <a:picLocks noChangeAspect="1"/>
          </p:cNvPicPr>
          <p:nvPr userDrawn="1"/>
        </p:nvPicPr>
        <p:blipFill>
          <a:blip r:embed="rId3"/>
          <a:stretch>
            <a:fillRect/>
          </a:stretch>
        </p:blipFill>
        <p:spPr>
          <a:xfrm>
            <a:off x="11987785" y="93588"/>
            <a:ext cx="107165" cy="107007"/>
          </a:xfrm>
          <a:prstGeom prst="rect">
            <a:avLst/>
          </a:prstGeom>
        </p:spPr>
      </p:pic>
      <p:sp>
        <p:nvSpPr>
          <p:cNvPr id="2" name="Slide Number Placeholder 5">
            <a:extLst>
              <a:ext uri="{FF2B5EF4-FFF2-40B4-BE49-F238E27FC236}">
                <a16:creationId xmlns:a16="http://schemas.microsoft.com/office/drawing/2014/main" id="{D473B34E-C5A1-D7E2-C692-BFBE5EBD6ACC}"/>
              </a:ext>
            </a:extLst>
          </p:cNvPr>
          <p:cNvSpPr txBox="1">
            <a:spLocks/>
          </p:cNvSpPr>
          <p:nvPr userDrawn="1"/>
        </p:nvSpPr>
        <p:spPr>
          <a:xfrm>
            <a:off x="159150" y="645489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200" smtClean="0">
                <a:latin typeface="K2D" panose="00000500000000000000" pitchFamily="2" charset="-34"/>
              </a:rPr>
              <a:pPr/>
              <a:t>‹#›</a:t>
            </a:fld>
            <a:endParaRPr lang="en-US" sz="1200">
              <a:latin typeface="K2D" panose="00000500000000000000" pitchFamily="2" charset="-34"/>
            </a:endParaRPr>
          </a:p>
        </p:txBody>
      </p:sp>
      <p:sp>
        <p:nvSpPr>
          <p:cNvPr id="3" name="Rectangle 2">
            <a:extLst>
              <a:ext uri="{FF2B5EF4-FFF2-40B4-BE49-F238E27FC236}">
                <a16:creationId xmlns:a16="http://schemas.microsoft.com/office/drawing/2014/main" id="{0C1CFE12-2689-2DB3-6CB8-E6D662CAE886}"/>
              </a:ext>
            </a:extLst>
          </p:cNvPr>
          <p:cNvSpPr/>
          <p:nvPr userDrawn="1"/>
        </p:nvSpPr>
        <p:spPr>
          <a:xfrm>
            <a:off x="159152" y="6474526"/>
            <a:ext cx="653867" cy="298450"/>
          </a:xfrm>
          <a:prstGeom prst="rect">
            <a:avLst/>
          </a:prstGeom>
          <a:solidFill>
            <a:srgbClr val="1F5C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i="0">
                <a:latin typeface="K2D" panose="00000500000000000000" pitchFamily="2" charset="-34"/>
              </a:rPr>
              <a:t>CTU</a:t>
            </a:r>
          </a:p>
        </p:txBody>
      </p:sp>
      <p:sp>
        <p:nvSpPr>
          <p:cNvPr id="4" name="Rectangle 3">
            <a:extLst>
              <a:ext uri="{FF2B5EF4-FFF2-40B4-BE49-F238E27FC236}">
                <a16:creationId xmlns:a16="http://schemas.microsoft.com/office/drawing/2014/main" id="{206B0CF2-5878-8045-7665-76673B4F71AB}"/>
              </a:ext>
            </a:extLst>
          </p:cNvPr>
          <p:cNvSpPr/>
          <p:nvPr userDrawn="1"/>
        </p:nvSpPr>
        <p:spPr>
          <a:xfrm>
            <a:off x="11568430" y="6548264"/>
            <a:ext cx="340536" cy="170378"/>
          </a:xfrm>
          <a:prstGeom prst="rect">
            <a:avLst/>
          </a:prstGeom>
          <a:solidFill>
            <a:srgbClr val="00AF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b="0" i="0">
              <a:latin typeface="K2D" panose="00000500000000000000" pitchFamily="2" charset="-34"/>
            </a:endParaRPr>
          </a:p>
        </p:txBody>
      </p:sp>
      <p:sp>
        <p:nvSpPr>
          <p:cNvPr id="5" name="Slide Number Placeholder 5">
            <a:extLst>
              <a:ext uri="{FF2B5EF4-FFF2-40B4-BE49-F238E27FC236}">
                <a16:creationId xmlns:a16="http://schemas.microsoft.com/office/drawing/2014/main" id="{46C447DE-39C2-0CF7-466F-6F936D0397D6}"/>
              </a:ext>
            </a:extLst>
          </p:cNvPr>
          <p:cNvSpPr txBox="1">
            <a:spLocks/>
          </p:cNvSpPr>
          <p:nvPr userDrawn="1"/>
        </p:nvSpPr>
        <p:spPr>
          <a:xfrm>
            <a:off x="11512613" y="6447279"/>
            <a:ext cx="465556"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Barlow" panose="00000500000000000000" pitchFamily="2"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E7A8FBE-F383-41C2-9A02-D1D86CE96726}" type="slidenum">
              <a:rPr lang="en-US" sz="1000" smtClean="0">
                <a:latin typeface="K2D" panose="00000500000000000000" pitchFamily="2" charset="-34"/>
              </a:rPr>
              <a:pPr/>
              <a:t>‹#›</a:t>
            </a:fld>
            <a:endParaRPr lang="en-US" sz="1050">
              <a:latin typeface="K2D" panose="00000500000000000000" pitchFamily="2" charset="-34"/>
            </a:endParaRPr>
          </a:p>
        </p:txBody>
      </p:sp>
      <p:grpSp>
        <p:nvGrpSpPr>
          <p:cNvPr id="6" name="Group 5">
            <a:extLst>
              <a:ext uri="{FF2B5EF4-FFF2-40B4-BE49-F238E27FC236}">
                <a16:creationId xmlns:a16="http://schemas.microsoft.com/office/drawing/2014/main" id="{6BB166D7-5532-DFCC-4719-A557C504B8F3}"/>
              </a:ext>
            </a:extLst>
          </p:cNvPr>
          <p:cNvGrpSpPr/>
          <p:nvPr userDrawn="1"/>
        </p:nvGrpSpPr>
        <p:grpSpPr>
          <a:xfrm>
            <a:off x="817687" y="6410860"/>
            <a:ext cx="2760487" cy="403790"/>
            <a:chOff x="741485" y="6410864"/>
            <a:chExt cx="2760487" cy="403791"/>
          </a:xfrm>
        </p:grpSpPr>
        <p:sp>
          <p:nvSpPr>
            <p:cNvPr id="7" name="TextBox 6">
              <a:extLst>
                <a:ext uri="{FF2B5EF4-FFF2-40B4-BE49-F238E27FC236}">
                  <a16:creationId xmlns:a16="http://schemas.microsoft.com/office/drawing/2014/main" id="{5B618045-F14E-9F31-0FA0-0532F46BF465}"/>
                </a:ext>
              </a:extLst>
            </p:cNvPr>
            <p:cNvSpPr txBox="1"/>
            <p:nvPr/>
          </p:nvSpPr>
          <p:spPr>
            <a:xfrm>
              <a:off x="741485" y="6599210"/>
              <a:ext cx="1922253" cy="2154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800" b="0" i="0" u="none" strike="noStrike" kern="1200" cap="none" spc="0" normalizeH="0" baseline="0" noProof="0">
                  <a:ln>
                    <a:noFill/>
                  </a:ln>
                  <a:solidFill>
                    <a:srgbClr val="00AFEF"/>
                  </a:solidFill>
                  <a:effectLst/>
                  <a:uLnTx/>
                  <a:uFillTx/>
                  <a:latin typeface="Readex Pro" pitchFamily="2" charset="-78"/>
                  <a:ea typeface="+mn-ea"/>
                  <a:cs typeface="+mn-cs"/>
                </a:rPr>
                <a:t>Cộng đồng – Toàn diện – Ưu việt</a:t>
              </a:r>
              <a:endParaRPr kumimoji="0" lang="en-US" sz="800" b="0" i="0" u="none" strike="noStrike" kern="1200" cap="none" spc="0" normalizeH="0" baseline="0" noProof="0">
                <a:ln>
                  <a:noFill/>
                </a:ln>
                <a:solidFill>
                  <a:srgbClr val="00AFEF"/>
                </a:solidFill>
                <a:effectLst/>
                <a:uLnTx/>
                <a:uFillTx/>
                <a:latin typeface="Readex Pro" pitchFamily="2" charset="-78"/>
                <a:ea typeface="+mn-ea"/>
                <a:cs typeface="+mn-cs"/>
              </a:endParaRPr>
            </a:p>
          </p:txBody>
        </p:sp>
        <p:sp>
          <p:nvSpPr>
            <p:cNvPr id="8" name="TextBox 7">
              <a:extLst>
                <a:ext uri="{FF2B5EF4-FFF2-40B4-BE49-F238E27FC236}">
                  <a16:creationId xmlns:a16="http://schemas.microsoft.com/office/drawing/2014/main" id="{3AF28839-2BBD-09C4-84D8-C7BD82D44B55}"/>
                </a:ext>
              </a:extLst>
            </p:cNvPr>
            <p:cNvSpPr txBox="1"/>
            <p:nvPr/>
          </p:nvSpPr>
          <p:spPr>
            <a:xfrm>
              <a:off x="741485" y="6410864"/>
              <a:ext cx="2760487" cy="307778"/>
            </a:xfrm>
            <a:prstGeom prst="rect">
              <a:avLst/>
            </a:prstGeom>
            <a:noFill/>
          </p:spPr>
          <p:txBody>
            <a:bodyPr wrap="square" rtlCol="0">
              <a:spAutoFit/>
            </a:bodyPr>
            <a:lstStyle/>
            <a:p>
              <a:r>
                <a:rPr lang="en-US" sz="1400" b="1" baseline="0">
                  <a:solidFill>
                    <a:srgbClr val="1F5CA9"/>
                  </a:solidFill>
                  <a:latin typeface="K2D" panose="00000500000000000000" pitchFamily="2" charset="-34"/>
                </a:rPr>
                <a:t>ĐẠI HỌC CẦN THƠ</a:t>
              </a:r>
              <a:endParaRPr lang="en-US" sz="1400" b="1">
                <a:solidFill>
                  <a:srgbClr val="1F5CA9"/>
                </a:solidFill>
                <a:latin typeface="K2D" panose="00000500000000000000" pitchFamily="2" charset="-34"/>
              </a:endParaRPr>
            </a:p>
          </p:txBody>
        </p:sp>
      </p:grpSp>
      <p:sp>
        <p:nvSpPr>
          <p:cNvPr id="9" name="TextBox 8">
            <a:extLst>
              <a:ext uri="{FF2B5EF4-FFF2-40B4-BE49-F238E27FC236}">
                <a16:creationId xmlns:a16="http://schemas.microsoft.com/office/drawing/2014/main" id="{BCD9E80B-3CE1-773E-29BB-8B95E6D45434}"/>
              </a:ext>
            </a:extLst>
          </p:cNvPr>
          <p:cNvSpPr txBox="1"/>
          <p:nvPr userDrawn="1"/>
        </p:nvSpPr>
        <p:spPr>
          <a:xfrm>
            <a:off x="10032442" y="6467841"/>
            <a:ext cx="1483098" cy="307777"/>
          </a:xfrm>
          <a:prstGeom prst="rect">
            <a:avLst/>
          </a:prstGeom>
          <a:noFill/>
        </p:spPr>
        <p:txBody>
          <a:bodyPr wrap="none" rtlCol="0">
            <a:spAutoFit/>
          </a:bodyPr>
          <a:lstStyle/>
          <a:p>
            <a:r>
              <a:rPr lang="en-US" sz="1400" b="1" i="0">
                <a:solidFill>
                  <a:srgbClr val="00AFEF"/>
                </a:solidFill>
                <a:latin typeface="K2D" panose="00000500000000000000" pitchFamily="2" charset="-34"/>
                <a:cs typeface="Readex Pro" pitchFamily="2" charset="-78"/>
              </a:rPr>
              <a:t>www.ctu.edu.vn</a:t>
            </a:r>
          </a:p>
        </p:txBody>
      </p:sp>
      <p:pic>
        <p:nvPicPr>
          <p:cNvPr id="10" name="Picture 9">
            <a:extLst>
              <a:ext uri="{FF2B5EF4-FFF2-40B4-BE49-F238E27FC236}">
                <a16:creationId xmlns:a16="http://schemas.microsoft.com/office/drawing/2014/main" id="{8ACA3E05-765A-20DC-76C7-1BB18527C022}"/>
              </a:ext>
            </a:extLst>
          </p:cNvPr>
          <p:cNvPicPr>
            <a:picLocks noChangeAspect="1"/>
          </p:cNvPicPr>
          <p:nvPr userDrawn="1"/>
        </p:nvPicPr>
        <p:blipFill>
          <a:blip r:embed="rId4"/>
          <a:stretch>
            <a:fillRect/>
          </a:stretch>
        </p:blipFill>
        <p:spPr>
          <a:xfrm>
            <a:off x="2583393" y="6481986"/>
            <a:ext cx="9339545" cy="118261"/>
          </a:xfrm>
          <a:prstGeom prst="rect">
            <a:avLst/>
          </a:prstGeom>
        </p:spPr>
      </p:pic>
      <p:sp>
        <p:nvSpPr>
          <p:cNvPr id="11" name="Date Placeholder 3">
            <a:extLst>
              <a:ext uri="{FF2B5EF4-FFF2-40B4-BE49-F238E27FC236}">
                <a16:creationId xmlns:a16="http://schemas.microsoft.com/office/drawing/2014/main" id="{D2971456-C6D4-0F38-6B9E-1F35DDA6E437}"/>
              </a:ext>
            </a:extLst>
          </p:cNvPr>
          <p:cNvSpPr>
            <a:spLocks noGrp="1"/>
          </p:cNvSpPr>
          <p:nvPr>
            <p:ph type="dt" sz="half" idx="10"/>
          </p:nvPr>
        </p:nvSpPr>
        <p:spPr>
          <a:xfrm>
            <a:off x="1218484" y="6548264"/>
            <a:ext cx="2381966" cy="365125"/>
          </a:xfrm>
        </p:spPr>
        <p:txBody>
          <a:bodyPr/>
          <a:lstStyle>
            <a:lvl1pPr algn="r">
              <a:defRPr b="1">
                <a:latin typeface="K2D" panose="00000500000000000000" pitchFamily="2" charset="-34"/>
              </a:defRPr>
            </a:lvl1pPr>
          </a:lstStyle>
          <a:p>
            <a:fld id="{D86B3AB3-BDCC-41BF-8781-963E853753C3}" type="datetime1">
              <a:rPr lang="en-US" smtClean="0"/>
              <a:pPr/>
              <a:t>12/21/2025</a:t>
            </a:fld>
            <a:endParaRPr lang="en-US"/>
          </a:p>
        </p:txBody>
      </p:sp>
      <p:sp>
        <p:nvSpPr>
          <p:cNvPr id="12" name="Footer Placeholder 4">
            <a:extLst>
              <a:ext uri="{FF2B5EF4-FFF2-40B4-BE49-F238E27FC236}">
                <a16:creationId xmlns:a16="http://schemas.microsoft.com/office/drawing/2014/main" id="{C3720CF9-36DD-EAE0-4DFF-B34E1D725608}"/>
              </a:ext>
            </a:extLst>
          </p:cNvPr>
          <p:cNvSpPr>
            <a:spLocks noGrp="1"/>
          </p:cNvSpPr>
          <p:nvPr>
            <p:ph type="ftr" sz="quarter" idx="11"/>
          </p:nvPr>
        </p:nvSpPr>
        <p:spPr>
          <a:xfrm>
            <a:off x="4038600" y="6548264"/>
            <a:ext cx="4114800" cy="365125"/>
          </a:xfrm>
        </p:spPr>
        <p:txBody>
          <a:bodyPr/>
          <a:lstStyle>
            <a:lvl1pPr algn="l">
              <a:defRPr b="1">
                <a:latin typeface="K2D" panose="00000500000000000000" pitchFamily="2" charset="-34"/>
              </a:defRPr>
            </a:lvl1pPr>
          </a:lstStyle>
          <a:p>
            <a:endParaRPr lang="en-US"/>
          </a:p>
        </p:txBody>
      </p:sp>
    </p:spTree>
    <p:extLst>
      <p:ext uri="{BB962C8B-B14F-4D97-AF65-F5344CB8AC3E}">
        <p14:creationId xmlns:p14="http://schemas.microsoft.com/office/powerpoint/2010/main" val="1542098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K2D" panose="00000500000000000000" pitchFamily="2" charset="-34"/>
              </a:defRPr>
            </a:lvl1pPr>
          </a:lstStyle>
          <a:p>
            <a:fld id="{00D1CE85-AA59-46D7-98F4-301D80B40614}" type="datetimeFigureOut">
              <a:rPr lang="en-US" smtClean="0"/>
              <a:pPr/>
              <a:t>12/21/2025</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K2D" panose="00000500000000000000" pitchFamily="2" charset="-34"/>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K2D" panose="00000500000000000000" pitchFamily="2" charset="-34"/>
              </a:defRPr>
            </a:lvl1pPr>
          </a:lstStyle>
          <a:p>
            <a:fld id="{B9B05A01-6F48-4D1A-BEA9-613C8F70D2DA}" type="slidenum">
              <a:rPr lang="en-US" smtClean="0"/>
              <a:pPr/>
              <a:t>‹#›</a:t>
            </a:fld>
            <a:endParaRPr lang="en-US"/>
          </a:p>
        </p:txBody>
      </p:sp>
    </p:spTree>
    <p:extLst>
      <p:ext uri="{BB962C8B-B14F-4D97-AF65-F5344CB8AC3E}">
        <p14:creationId xmlns:p14="http://schemas.microsoft.com/office/powerpoint/2010/main" val="1103704578"/>
      </p:ext>
    </p:extLst>
  </p:cSld>
  <p:clrMap bg1="lt1" tx1="dk1" bg2="lt2" tx2="dk2" accent1="accent1" accent2="accent2" accent3="accent3" accent4="accent4" accent5="accent5" accent6="accent6" hlink="hlink" folHlink="folHlink"/>
  <p:sldLayoutIdLst>
    <p:sldLayoutId id="2147483650" r:id="rId1"/>
    <p:sldLayoutId id="2147483680" r:id="rId2"/>
    <p:sldLayoutId id="2147483679" r:id="rId3"/>
    <p:sldLayoutId id="2147483652" r:id="rId4"/>
    <p:sldLayoutId id="2147483653" r:id="rId5"/>
    <p:sldLayoutId id="2147483654" r:id="rId6"/>
    <p:sldLayoutId id="2147483677" r:id="rId7"/>
    <p:sldLayoutId id="2147483655" r:id="rId8"/>
    <p:sldLayoutId id="2147483656" r:id="rId9"/>
    <p:sldLayoutId id="2147483657" r:id="rId10"/>
    <p:sldLayoutId id="2147483678" r:id="rId11"/>
    <p:sldLayoutId id="2147483658" r:id="rId12"/>
    <p:sldLayoutId id="2147483659" r:id="rId13"/>
    <p:sldLayoutId id="2147483660" r:id="rId14"/>
    <p:sldLayoutId id="2147483661" r:id="rId15"/>
    <p:sldLayoutId id="2147483663" r:id="rId16"/>
    <p:sldLayoutId id="2147483666" r:id="rId17"/>
    <p:sldLayoutId id="2147483674" r:id="rId18"/>
    <p:sldLayoutId id="2147483673" r:id="rId19"/>
    <p:sldLayoutId id="2147483675" r:id="rId20"/>
    <p:sldLayoutId id="2147483676" r:id="rId21"/>
    <p:sldLayoutId id="2147483664" r:id="rId22"/>
    <p:sldLayoutId id="2147483665" r:id="rId23"/>
    <p:sldLayoutId id="2147483667" r:id="rId24"/>
    <p:sldLayoutId id="2147483668" r:id="rId25"/>
    <p:sldLayoutId id="2147483669" r:id="rId26"/>
    <p:sldLayoutId id="2147483670" r:id="rId27"/>
    <p:sldLayoutId id="2147483671" r:id="rId28"/>
    <p:sldLayoutId id="2147483672" r:id="rId29"/>
  </p:sldLayoutIdLst>
  <p:txStyles>
    <p:titleStyle>
      <a:lvl1pPr algn="l" defTabSz="914400" rtl="0" eaLnBrk="1" latinLnBrk="0" hangingPunct="1">
        <a:lnSpc>
          <a:spcPct val="90000"/>
        </a:lnSpc>
        <a:spcBef>
          <a:spcPct val="0"/>
        </a:spcBef>
        <a:buNone/>
        <a:defRPr sz="4400" b="0" i="0" kern="1200">
          <a:solidFill>
            <a:schemeClr val="tx1"/>
          </a:solidFill>
          <a:latin typeface="K2D" panose="00000500000000000000" pitchFamily="2" charset="-34"/>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Readex Pro" pitchFamily="2" charset="-78"/>
          <a:ea typeface="+mn-ea"/>
          <a:cs typeface="Readex Pro" pitchFamily="2" charset="-78"/>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Readex Pro" pitchFamily="2" charset="-78"/>
          <a:ea typeface="+mn-ea"/>
          <a:cs typeface="Readex Pro" pitchFamily="2" charset="-78"/>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Readex Pro" pitchFamily="2" charset="-78"/>
          <a:ea typeface="+mn-ea"/>
          <a:cs typeface="Readex Pro" pitchFamily="2" charset="-78"/>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Readex Pro" pitchFamily="2" charset="-78"/>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9C82-E165-4291-296C-0B6D296854DE}"/>
              </a:ext>
            </a:extLst>
          </p:cNvPr>
          <p:cNvSpPr>
            <a:spLocks noGrp="1"/>
          </p:cNvSpPr>
          <p:nvPr>
            <p:ph type="ctrTitle"/>
          </p:nvPr>
        </p:nvSpPr>
        <p:spPr>
          <a:xfrm>
            <a:off x="493144" y="2501345"/>
            <a:ext cx="11205713" cy="1855310"/>
          </a:xfrm>
        </p:spPr>
        <p:txBody>
          <a:bodyPr>
            <a:normAutofit fontScale="90000"/>
          </a:bodyPr>
          <a:lstStyle/>
          <a:p>
            <a:r>
              <a:rPr lang="en-US"/>
              <a:t>TRỢ LÝ ẢO GIỚI THIỆU DI SẢN VĂN HÓA CÁCH MẠNG TÂY NAM BỘ DỰA TRÊN HÌNH ẢNH VỚI PHOBERT KẾT HỢP VIT5</a:t>
            </a:r>
          </a:p>
        </p:txBody>
      </p:sp>
      <p:sp>
        <p:nvSpPr>
          <p:cNvPr id="4" name="Text Placeholder 3">
            <a:extLst>
              <a:ext uri="{FF2B5EF4-FFF2-40B4-BE49-F238E27FC236}">
                <a16:creationId xmlns:a16="http://schemas.microsoft.com/office/drawing/2014/main" id="{22A2249C-51C8-C10F-ACF3-9A8B868F97F6}"/>
              </a:ext>
            </a:extLst>
          </p:cNvPr>
          <p:cNvSpPr>
            <a:spLocks noGrp="1"/>
          </p:cNvSpPr>
          <p:nvPr>
            <p:ph type="body" sz="quarter" idx="12"/>
          </p:nvPr>
        </p:nvSpPr>
        <p:spPr>
          <a:xfrm>
            <a:off x="96907" y="4924425"/>
            <a:ext cx="5445643" cy="1332110"/>
          </a:xfrm>
        </p:spPr>
        <p:txBody>
          <a:bodyPr/>
          <a:lstStyle/>
          <a:p>
            <a:r>
              <a:rPr lang="en-US"/>
              <a:t>GIẢNG VIÊN HƯỚNG DẪN:</a:t>
            </a:r>
          </a:p>
          <a:p>
            <a:r>
              <a:rPr lang="en-US"/>
              <a:t>TS. TRẦN NGUYỄN MINH THƯ</a:t>
            </a:r>
          </a:p>
          <a:p>
            <a:r>
              <a:rPr lang="en-US"/>
              <a:t>THs. HUỲNH GIA KHƯƠNG</a:t>
            </a:r>
          </a:p>
        </p:txBody>
      </p:sp>
      <p:sp>
        <p:nvSpPr>
          <p:cNvPr id="8" name="Rectangle 7">
            <a:extLst>
              <a:ext uri="{FF2B5EF4-FFF2-40B4-BE49-F238E27FC236}">
                <a16:creationId xmlns:a16="http://schemas.microsoft.com/office/drawing/2014/main" id="{ED48DA3B-7AD8-4BAD-902A-ACB4EFB923E8}"/>
              </a:ext>
            </a:extLst>
          </p:cNvPr>
          <p:cNvSpPr/>
          <p:nvPr/>
        </p:nvSpPr>
        <p:spPr>
          <a:xfrm>
            <a:off x="5542549" y="601465"/>
            <a:ext cx="1106905" cy="1174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1AB227C-F72B-0A3A-1BA0-B974084F3559}"/>
              </a:ext>
            </a:extLst>
          </p:cNvPr>
          <p:cNvSpPr>
            <a:spLocks noGrp="1"/>
          </p:cNvSpPr>
          <p:nvPr>
            <p:ph type="subTitle" idx="1"/>
          </p:nvPr>
        </p:nvSpPr>
        <p:spPr>
          <a:xfrm>
            <a:off x="493144" y="241883"/>
            <a:ext cx="11205713" cy="1036706"/>
          </a:xfrm>
        </p:spPr>
        <p:txBody>
          <a:bodyPr>
            <a:normAutofit fontScale="62500" lnSpcReduction="20000"/>
          </a:bodyPr>
          <a:lstStyle/>
          <a:p>
            <a:r>
              <a:rPr lang="en-US"/>
              <a:t>BÁO CÁO LUẬN VĂN TỐT NGHIỆP</a:t>
            </a:r>
          </a:p>
          <a:p>
            <a:r>
              <a:rPr lang="en-US"/>
              <a:t>TRƯỜNG CÔNG NGHỆ THÔNG TIN VÀ TRUYỀN THÔNG</a:t>
            </a:r>
          </a:p>
          <a:p>
            <a:r>
              <a:rPr lang="en-US"/>
              <a:t>NGÀNH KHOA HỌC MÁY TÍNH</a:t>
            </a:r>
          </a:p>
        </p:txBody>
      </p:sp>
      <p:pic>
        <p:nvPicPr>
          <p:cNvPr id="7" name="Picture 6" descr="A blue diamond with a torch and a circle with a yellow circle and a red and blue circle with white text&#10;&#10;AI-generated content may be incorrect.">
            <a:extLst>
              <a:ext uri="{FF2B5EF4-FFF2-40B4-BE49-F238E27FC236}">
                <a16:creationId xmlns:a16="http://schemas.microsoft.com/office/drawing/2014/main" id="{512AE504-1696-4864-A728-6CEC1DE826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3078" y="1278589"/>
            <a:ext cx="1005840" cy="1005592"/>
          </a:xfrm>
          <a:prstGeom prst="rect">
            <a:avLst/>
          </a:prstGeom>
        </p:spPr>
      </p:pic>
      <p:sp>
        <p:nvSpPr>
          <p:cNvPr id="9" name="Text Placeholder 3">
            <a:extLst>
              <a:ext uri="{FF2B5EF4-FFF2-40B4-BE49-F238E27FC236}">
                <a16:creationId xmlns:a16="http://schemas.microsoft.com/office/drawing/2014/main" id="{7BDF4E5D-AC9A-457D-9878-887CD13B4717}"/>
              </a:ext>
            </a:extLst>
          </p:cNvPr>
          <p:cNvSpPr txBox="1">
            <a:spLocks/>
          </p:cNvSpPr>
          <p:nvPr/>
        </p:nvSpPr>
        <p:spPr>
          <a:xfrm>
            <a:off x="6649454" y="4924425"/>
            <a:ext cx="5445643" cy="13321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0" i="0" kern="1200" baseline="0">
                <a:solidFill>
                  <a:srgbClr val="00AFEF"/>
                </a:solidFill>
                <a:latin typeface="Readex Pro" pitchFamily="2" charset="-78"/>
                <a:ea typeface="+mn-ea"/>
                <a:cs typeface="Readex Pro" pitchFamily="2" charset="-78"/>
              </a:defRPr>
            </a:lvl1pPr>
            <a:lvl2pPr marL="457200" indent="0" algn="l" defTabSz="914400" rtl="0" eaLnBrk="1" latinLnBrk="0" hangingPunct="1">
              <a:lnSpc>
                <a:spcPct val="90000"/>
              </a:lnSpc>
              <a:spcBef>
                <a:spcPts val="500"/>
              </a:spcBef>
              <a:buFont typeface="Arial" panose="020B0604020202020204" pitchFamily="34" charset="0"/>
              <a:buNone/>
              <a:defRPr sz="1400" b="0" i="0" kern="1200">
                <a:solidFill>
                  <a:schemeClr val="bg1"/>
                </a:solidFill>
                <a:latin typeface="Barlow" panose="00000500000000000000" pitchFamily="2" charset="0"/>
                <a:ea typeface="+mn-ea"/>
                <a:cs typeface="Readex Pro" pitchFamily="2" charset="-78"/>
              </a:defRPr>
            </a:lvl2pPr>
            <a:lvl3pPr marL="914400" indent="0" algn="l" defTabSz="914400" rtl="0" eaLnBrk="1" latinLnBrk="0" hangingPunct="1">
              <a:lnSpc>
                <a:spcPct val="90000"/>
              </a:lnSpc>
              <a:spcBef>
                <a:spcPts val="500"/>
              </a:spcBef>
              <a:buFont typeface="Arial" panose="020B0604020202020204" pitchFamily="34" charset="0"/>
              <a:buNone/>
              <a:defRPr sz="1200" b="0" i="0" kern="1200">
                <a:solidFill>
                  <a:schemeClr val="bg1"/>
                </a:solidFill>
                <a:latin typeface="Barlow" panose="00000500000000000000" pitchFamily="2" charset="0"/>
                <a:ea typeface="+mn-ea"/>
                <a:cs typeface="Readex Pro" pitchFamily="2" charset="-78"/>
              </a:defRPr>
            </a:lvl3pPr>
            <a:lvl4pPr marL="1371600" indent="0" algn="l" defTabSz="914400" rtl="0" eaLnBrk="1" latinLnBrk="0" hangingPunct="1">
              <a:lnSpc>
                <a:spcPct val="90000"/>
              </a:lnSpc>
              <a:spcBef>
                <a:spcPts val="500"/>
              </a:spcBef>
              <a:buFont typeface="Arial" panose="020B0604020202020204" pitchFamily="34" charset="0"/>
              <a:buNone/>
              <a:defRPr sz="1100" b="0" i="0" kern="1200">
                <a:solidFill>
                  <a:schemeClr val="bg1"/>
                </a:solidFill>
                <a:latin typeface="Barlow" panose="00000500000000000000" pitchFamily="2" charset="0"/>
                <a:ea typeface="+mn-ea"/>
                <a:cs typeface="Readex Pro" pitchFamily="2" charset="-78"/>
              </a:defRPr>
            </a:lvl4pPr>
            <a:lvl5pPr marL="1828800" indent="0" algn="l" defTabSz="914400" rtl="0" eaLnBrk="1" latinLnBrk="0" hangingPunct="1">
              <a:lnSpc>
                <a:spcPct val="90000"/>
              </a:lnSpc>
              <a:spcBef>
                <a:spcPts val="500"/>
              </a:spcBef>
              <a:buFont typeface="Arial" panose="020B0604020202020204" pitchFamily="34" charset="0"/>
              <a:buNone/>
              <a:defRPr sz="1100" b="0" i="0" kern="1200">
                <a:solidFill>
                  <a:schemeClr val="bg1"/>
                </a:solidFill>
                <a:latin typeface="Barlow" panose="00000500000000000000" pitchFamily="2" charset="0"/>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SINH VIÊN THỰC HIỆN:</a:t>
            </a:r>
          </a:p>
          <a:p>
            <a:r>
              <a:rPr lang="en-US"/>
              <a:t>TÊN: LÊ THỊ NGỌC NGÂN</a:t>
            </a:r>
          </a:p>
          <a:p>
            <a:r>
              <a:rPr lang="en-US"/>
              <a:t>MSSV: B2106801</a:t>
            </a:r>
          </a:p>
        </p:txBody>
      </p:sp>
    </p:spTree>
    <p:extLst>
      <p:ext uri="{BB962C8B-B14F-4D97-AF65-F5344CB8AC3E}">
        <p14:creationId xmlns:p14="http://schemas.microsoft.com/office/powerpoint/2010/main" val="7314030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952680" y="337192"/>
            <a:ext cx="10029565" cy="408551"/>
          </a:xfrm>
        </p:spPr>
        <p:txBody>
          <a:bodyPr/>
          <a:lstStyle/>
          <a:p>
            <a:pPr>
              <a:lnSpc>
                <a:spcPct val="120000"/>
              </a:lnSpc>
            </a:pPr>
            <a:r>
              <a:rPr lang="en-US" sz="2300">
                <a:solidFill>
                  <a:schemeClr val="tx1">
                    <a:lumMod val="95000"/>
                    <a:lumOff val="5000"/>
                  </a:schemeClr>
                </a:solidFill>
                <a:latin typeface="Readex Pro" panose="020B0604020202020204" charset="-78"/>
                <a:cs typeface="Readex Pro" panose="020B0604020202020204" charset="-78"/>
              </a:rPr>
              <a:t>Ví dụ dữ liệu:</a:t>
            </a:r>
          </a:p>
        </p:txBody>
      </p:sp>
      <p:sp>
        <p:nvSpPr>
          <p:cNvPr id="6" name="Rectangle 5">
            <a:extLst>
              <a:ext uri="{FF2B5EF4-FFF2-40B4-BE49-F238E27FC236}">
                <a16:creationId xmlns:a16="http://schemas.microsoft.com/office/drawing/2014/main" id="{934CBF91-8A3F-4194-8448-97ECB856F36A}"/>
              </a:ext>
            </a:extLst>
          </p:cNvPr>
          <p:cNvSpPr/>
          <p:nvPr/>
        </p:nvSpPr>
        <p:spPr>
          <a:xfrm>
            <a:off x="952678" y="2897206"/>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2DE6D97-9A72-4E4C-8722-C058A10C18D4}"/>
              </a:ext>
            </a:extLst>
          </p:cNvPr>
          <p:cNvPicPr/>
          <p:nvPr/>
        </p:nvPicPr>
        <p:blipFill>
          <a:blip r:embed="rId3"/>
          <a:stretch>
            <a:fillRect/>
          </a:stretch>
        </p:blipFill>
        <p:spPr>
          <a:xfrm>
            <a:off x="1209757" y="858757"/>
            <a:ext cx="9052560" cy="5577840"/>
          </a:xfrm>
          <a:prstGeom prst="rect">
            <a:avLst/>
          </a:prstGeom>
          <a:ln>
            <a:noFill/>
          </a:ln>
        </p:spPr>
      </p:pic>
    </p:spTree>
    <p:extLst>
      <p:ext uri="{BB962C8B-B14F-4D97-AF65-F5344CB8AC3E}">
        <p14:creationId xmlns:p14="http://schemas.microsoft.com/office/powerpoint/2010/main" val="6885555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895152" y="229206"/>
            <a:ext cx="10029565" cy="796491"/>
          </a:xfrm>
        </p:spPr>
        <p:txBody>
          <a:bodyPr/>
          <a:lstStyle/>
          <a:p>
            <a:r>
              <a:rPr lang="en-US"/>
              <a:t>Thiết kế và cài đặt</a:t>
            </a:r>
          </a:p>
        </p:txBody>
      </p:sp>
      <p:pic>
        <p:nvPicPr>
          <p:cNvPr id="5" name="Picture 4">
            <a:extLst>
              <a:ext uri="{FF2B5EF4-FFF2-40B4-BE49-F238E27FC236}">
                <a16:creationId xmlns:a16="http://schemas.microsoft.com/office/drawing/2014/main" id="{0DC0FEE5-5FF4-48FA-AD43-1E780D6F9C86}"/>
              </a:ext>
            </a:extLst>
          </p:cNvPr>
          <p:cNvPicPr>
            <a:picLocks noChangeAspect="1"/>
          </p:cNvPicPr>
          <p:nvPr/>
        </p:nvPicPr>
        <p:blipFill>
          <a:blip r:embed="rId3"/>
          <a:stretch>
            <a:fillRect/>
          </a:stretch>
        </p:blipFill>
        <p:spPr>
          <a:xfrm>
            <a:off x="457311" y="454716"/>
            <a:ext cx="495369" cy="447737"/>
          </a:xfrm>
          <a:prstGeom prst="rect">
            <a:avLst/>
          </a:prstGeom>
        </p:spPr>
      </p:pic>
      <p:sp>
        <p:nvSpPr>
          <p:cNvPr id="6" name="Rectangle 5">
            <a:extLst>
              <a:ext uri="{FF2B5EF4-FFF2-40B4-BE49-F238E27FC236}">
                <a16:creationId xmlns:a16="http://schemas.microsoft.com/office/drawing/2014/main" id="{934CBF91-8A3F-4194-8448-97ECB856F36A}"/>
              </a:ext>
            </a:extLst>
          </p:cNvPr>
          <p:cNvSpPr/>
          <p:nvPr/>
        </p:nvSpPr>
        <p:spPr>
          <a:xfrm>
            <a:off x="952678" y="2897206"/>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B5EBCEFA-6D79-4214-A167-167C7BDF9BEB}"/>
              </a:ext>
            </a:extLst>
          </p:cNvPr>
          <p:cNvSpPr txBox="1">
            <a:spLocks/>
          </p:cNvSpPr>
          <p:nvPr/>
        </p:nvSpPr>
        <p:spPr>
          <a:xfrm>
            <a:off x="4502552" y="1909825"/>
            <a:ext cx="6733562" cy="4350203"/>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baseline="0">
                <a:solidFill>
                  <a:srgbClr val="00AFEF"/>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endParaRPr lang="en-US" sz="2400">
              <a:solidFill>
                <a:schemeClr val="tx1"/>
              </a:solidFill>
            </a:endParaRPr>
          </a:p>
        </p:txBody>
      </p:sp>
      <p:sp>
        <p:nvSpPr>
          <p:cNvPr id="10" name="TextBox 9">
            <a:extLst>
              <a:ext uri="{FF2B5EF4-FFF2-40B4-BE49-F238E27FC236}">
                <a16:creationId xmlns:a16="http://schemas.microsoft.com/office/drawing/2014/main" id="{19B372E4-924E-43D4-ABDD-B907D13C8BA6}"/>
              </a:ext>
            </a:extLst>
          </p:cNvPr>
          <p:cNvSpPr txBox="1"/>
          <p:nvPr/>
        </p:nvSpPr>
        <p:spPr>
          <a:xfrm>
            <a:off x="952678" y="2108177"/>
            <a:ext cx="5140114" cy="3531736"/>
          </a:xfrm>
          <a:prstGeom prst="rect">
            <a:avLst/>
          </a:prstGeom>
          <a:noFill/>
        </p:spPr>
        <p:txBody>
          <a:bodyPr wrap="square">
            <a:spAutoFit/>
          </a:bodyPr>
          <a:lstStyle/>
          <a:p>
            <a:pPr marL="342900" indent="-342900" algn="just">
              <a:lnSpc>
                <a:spcPct val="120000"/>
              </a:lnSpc>
              <a:spcAft>
                <a:spcPts val="600"/>
              </a:spcAft>
              <a:buFont typeface="Arial" panose="020B0604020202020204" pitchFamily="34" charset="0"/>
              <a:buChar char="•"/>
            </a:pPr>
            <a:r>
              <a:rPr lang="vi-VN" sz="2300">
                <a:latin typeface="Readex Pro" panose="020B0604020202020204" charset="-78"/>
                <a:cs typeface="Readex Pro" panose="020B0604020202020204" charset="-78"/>
              </a:rPr>
              <a:t>Dữ liệu được flatten và sau đó nhóm theo từng hình ảnh để tránh rò rỉ thông tin giữa các tập, đảm bảo mô hình không thấy lại ảnh trong quá trình đánh giá.</a:t>
            </a:r>
            <a:endParaRPr lang="en-US" sz="2300">
              <a:latin typeface="Readex Pro" panose="020B0604020202020204" charset="-78"/>
              <a:cs typeface="Readex Pro" panose="020B0604020202020204" charset="-78"/>
            </a:endParaRPr>
          </a:p>
          <a:p>
            <a:pPr marL="342900" indent="-342900" algn="just">
              <a:lnSpc>
                <a:spcPct val="120000"/>
              </a:lnSpc>
              <a:spcAft>
                <a:spcPts val="600"/>
              </a:spcAft>
              <a:buFont typeface="Arial" panose="020B0604020202020204" pitchFamily="34" charset="0"/>
              <a:buChar char="•"/>
            </a:pPr>
            <a:r>
              <a:rPr lang="vi-VN" sz="2300">
                <a:latin typeface="Readex Pro" panose="020B0604020202020204" charset="-78"/>
                <a:cs typeface="Readex Pro" panose="020B0604020202020204" charset="-78"/>
              </a:rPr>
              <a:t>Tập dữ liệu được chia theo tỉ lệ 80% – 10% – 10% cho </a:t>
            </a:r>
            <a:r>
              <a:rPr lang="en-US" sz="2300">
                <a:latin typeface="Readex Pro" panose="020B0604020202020204" charset="-78"/>
                <a:cs typeface="Readex Pro" panose="020B0604020202020204" charset="-78"/>
              </a:rPr>
              <a:t>huấn luyện</a:t>
            </a:r>
            <a:r>
              <a:rPr lang="vi-VN" sz="2300">
                <a:latin typeface="Readex Pro" panose="020B0604020202020204" charset="-78"/>
                <a:cs typeface="Readex Pro" panose="020B0604020202020204" charset="-78"/>
              </a:rPr>
              <a:t> – </a:t>
            </a:r>
            <a:r>
              <a:rPr lang="en-US" sz="2300">
                <a:latin typeface="Readex Pro" panose="020B0604020202020204" charset="-78"/>
                <a:cs typeface="Readex Pro" panose="020B0604020202020204" charset="-78"/>
              </a:rPr>
              <a:t>đánh giá</a:t>
            </a:r>
            <a:r>
              <a:rPr lang="vi-VN" sz="2300">
                <a:latin typeface="Readex Pro" panose="020B0604020202020204" charset="-78"/>
                <a:cs typeface="Readex Pro" panose="020B0604020202020204" charset="-78"/>
              </a:rPr>
              <a:t> – </a:t>
            </a:r>
            <a:r>
              <a:rPr lang="en-US" sz="2300">
                <a:latin typeface="Readex Pro" panose="020B0604020202020204" charset="-78"/>
                <a:cs typeface="Readex Pro" panose="020B0604020202020204" charset="-78"/>
              </a:rPr>
              <a:t>kiểm tra</a:t>
            </a:r>
            <a:r>
              <a:rPr lang="vi-VN" sz="2300">
                <a:latin typeface="Readex Pro" panose="020B0604020202020204" charset="-78"/>
                <a:cs typeface="Readex Pro" panose="020B0604020202020204" charset="-78"/>
              </a:rPr>
              <a:t>.</a:t>
            </a:r>
            <a:endParaRPr lang="en-US" sz="2300">
              <a:latin typeface="Readex Pro" panose="020B0604020202020204" charset="-78"/>
              <a:cs typeface="Readex Pro" panose="020B0604020202020204" charset="-78"/>
            </a:endParaRPr>
          </a:p>
        </p:txBody>
      </p:sp>
      <p:graphicFrame>
        <p:nvGraphicFramePr>
          <p:cNvPr id="11" name="Chart 10">
            <a:extLst>
              <a:ext uri="{FF2B5EF4-FFF2-40B4-BE49-F238E27FC236}">
                <a16:creationId xmlns:a16="http://schemas.microsoft.com/office/drawing/2014/main" id="{0B036346-1814-45EC-9746-EF9D107B3472}"/>
              </a:ext>
            </a:extLst>
          </p:cNvPr>
          <p:cNvGraphicFramePr/>
          <p:nvPr>
            <p:extLst>
              <p:ext uri="{D42A27DB-BD31-4B8C-83A1-F6EECF244321}">
                <p14:modId xmlns:p14="http://schemas.microsoft.com/office/powerpoint/2010/main" val="2705791530"/>
              </p:ext>
            </p:extLst>
          </p:nvPr>
        </p:nvGraphicFramePr>
        <p:xfrm>
          <a:off x="6324825" y="1698944"/>
          <a:ext cx="5140114" cy="4350203"/>
        </p:xfrm>
        <a:graphic>
          <a:graphicData uri="http://schemas.openxmlformats.org/drawingml/2006/chart">
            <c:chart xmlns:c="http://schemas.openxmlformats.org/drawingml/2006/chart" xmlns:r="http://schemas.openxmlformats.org/officeDocument/2006/relationships" r:id="rId4"/>
          </a:graphicData>
        </a:graphic>
      </p:graphicFrame>
      <p:sp>
        <p:nvSpPr>
          <p:cNvPr id="14" name="Subtitle 2">
            <a:extLst>
              <a:ext uri="{FF2B5EF4-FFF2-40B4-BE49-F238E27FC236}">
                <a16:creationId xmlns:a16="http://schemas.microsoft.com/office/drawing/2014/main" id="{AC9C237D-3A64-4CB9-A8ED-8230831CDAE8}"/>
              </a:ext>
            </a:extLst>
          </p:cNvPr>
          <p:cNvSpPr>
            <a:spLocks noGrp="1"/>
          </p:cNvSpPr>
          <p:nvPr>
            <p:ph type="subTitle" idx="1"/>
          </p:nvPr>
        </p:nvSpPr>
        <p:spPr>
          <a:xfrm>
            <a:off x="952680" y="1025697"/>
            <a:ext cx="10029565" cy="796491"/>
          </a:xfrm>
        </p:spPr>
        <p:txBody>
          <a:bodyPr/>
          <a:lstStyle/>
          <a:p>
            <a:r>
              <a:rPr lang="en-US"/>
              <a:t>2. Chuẩn bị dữ liệu</a:t>
            </a:r>
          </a:p>
        </p:txBody>
      </p:sp>
    </p:spTree>
    <p:extLst>
      <p:ext uri="{BB962C8B-B14F-4D97-AF65-F5344CB8AC3E}">
        <p14:creationId xmlns:p14="http://schemas.microsoft.com/office/powerpoint/2010/main" val="1562604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895152" y="229206"/>
            <a:ext cx="10029565" cy="796491"/>
          </a:xfrm>
        </p:spPr>
        <p:txBody>
          <a:bodyPr/>
          <a:lstStyle/>
          <a:p>
            <a:r>
              <a:rPr lang="en-US"/>
              <a:t>Thiết kế và cài đặt</a:t>
            </a:r>
          </a:p>
        </p:txBody>
      </p:sp>
      <p:pic>
        <p:nvPicPr>
          <p:cNvPr id="5" name="Picture 4">
            <a:extLst>
              <a:ext uri="{FF2B5EF4-FFF2-40B4-BE49-F238E27FC236}">
                <a16:creationId xmlns:a16="http://schemas.microsoft.com/office/drawing/2014/main" id="{0DC0FEE5-5FF4-48FA-AD43-1E780D6F9C86}"/>
              </a:ext>
            </a:extLst>
          </p:cNvPr>
          <p:cNvPicPr>
            <a:picLocks noChangeAspect="1"/>
          </p:cNvPicPr>
          <p:nvPr/>
        </p:nvPicPr>
        <p:blipFill>
          <a:blip r:embed="rId3"/>
          <a:stretch>
            <a:fillRect/>
          </a:stretch>
        </p:blipFill>
        <p:spPr>
          <a:xfrm>
            <a:off x="457311" y="454716"/>
            <a:ext cx="495369" cy="447737"/>
          </a:xfrm>
          <a:prstGeom prst="rect">
            <a:avLst/>
          </a:prstGeom>
        </p:spPr>
      </p:pic>
      <p:sp>
        <p:nvSpPr>
          <p:cNvPr id="6" name="Rectangle 5">
            <a:extLst>
              <a:ext uri="{FF2B5EF4-FFF2-40B4-BE49-F238E27FC236}">
                <a16:creationId xmlns:a16="http://schemas.microsoft.com/office/drawing/2014/main" id="{934CBF91-8A3F-4194-8448-97ECB856F36A}"/>
              </a:ext>
            </a:extLst>
          </p:cNvPr>
          <p:cNvSpPr/>
          <p:nvPr/>
        </p:nvSpPr>
        <p:spPr>
          <a:xfrm>
            <a:off x="952678" y="2897206"/>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B5EBCEFA-6D79-4214-A167-167C7BDF9BEB}"/>
              </a:ext>
            </a:extLst>
          </p:cNvPr>
          <p:cNvSpPr txBox="1">
            <a:spLocks/>
          </p:cNvSpPr>
          <p:nvPr/>
        </p:nvSpPr>
        <p:spPr>
          <a:xfrm>
            <a:off x="4502552" y="1909825"/>
            <a:ext cx="6733562" cy="4350203"/>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baseline="0">
                <a:solidFill>
                  <a:srgbClr val="00AFEF"/>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endParaRPr lang="en-US" sz="2400">
              <a:solidFill>
                <a:schemeClr val="tx1"/>
              </a:solidFill>
            </a:endParaRPr>
          </a:p>
        </p:txBody>
      </p:sp>
      <p:pic>
        <p:nvPicPr>
          <p:cNvPr id="12" name="Picture 11">
            <a:extLst>
              <a:ext uri="{FF2B5EF4-FFF2-40B4-BE49-F238E27FC236}">
                <a16:creationId xmlns:a16="http://schemas.microsoft.com/office/drawing/2014/main" id="{1E9F4CD1-5DDB-4561-8826-B658E06DF0EE}"/>
              </a:ext>
            </a:extLst>
          </p:cNvPr>
          <p:cNvPicPr>
            <a:picLocks noChangeAspect="1"/>
          </p:cNvPicPr>
          <p:nvPr/>
        </p:nvPicPr>
        <p:blipFill>
          <a:blip r:embed="rId4"/>
          <a:stretch>
            <a:fillRect/>
          </a:stretch>
        </p:blipFill>
        <p:spPr>
          <a:xfrm>
            <a:off x="952678" y="1945432"/>
            <a:ext cx="10332720" cy="3750075"/>
          </a:xfrm>
          <a:prstGeom prst="rect">
            <a:avLst/>
          </a:prstGeom>
        </p:spPr>
      </p:pic>
      <p:sp>
        <p:nvSpPr>
          <p:cNvPr id="8" name="Subtitle 2">
            <a:extLst>
              <a:ext uri="{FF2B5EF4-FFF2-40B4-BE49-F238E27FC236}">
                <a16:creationId xmlns:a16="http://schemas.microsoft.com/office/drawing/2014/main" id="{E75014F6-F2BA-4CEE-8A8B-C38F30E3C170}"/>
              </a:ext>
            </a:extLst>
          </p:cNvPr>
          <p:cNvSpPr txBox="1">
            <a:spLocks/>
          </p:cNvSpPr>
          <p:nvPr/>
        </p:nvSpPr>
        <p:spPr>
          <a:xfrm>
            <a:off x="952680" y="1025697"/>
            <a:ext cx="10029565" cy="796491"/>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baseline="0">
                <a:solidFill>
                  <a:srgbClr val="00AFEF"/>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latin typeface="Readex Pro" panose="020B0604020202020204" charset="-78"/>
                <a:cs typeface="Readex Pro" panose="020B0604020202020204" charset="-78"/>
              </a:rPr>
              <a:t>4. Mô hình </a:t>
            </a:r>
            <a:r>
              <a:rPr lang="en-US">
                <a:latin typeface="Readex Pro" panose="020B0604020202020204" charset="-78"/>
                <a:ea typeface="Calibri" panose="020F0502020204030204" pitchFamily="34" charset="0"/>
                <a:cs typeface="Readex Pro" panose="020B0604020202020204" charset="-78"/>
              </a:rPr>
              <a:t>Modular (ViT + PhoBERT + ViT5)</a:t>
            </a:r>
            <a:r>
              <a:rPr lang="en-US">
                <a:latin typeface="Readex Pro" panose="020B0604020202020204" charset="-78"/>
                <a:cs typeface="Readex Pro" panose="020B0604020202020204" charset="-78"/>
              </a:rPr>
              <a:t> </a:t>
            </a:r>
          </a:p>
        </p:txBody>
      </p:sp>
    </p:spTree>
    <p:extLst>
      <p:ext uri="{BB962C8B-B14F-4D97-AF65-F5344CB8AC3E}">
        <p14:creationId xmlns:p14="http://schemas.microsoft.com/office/powerpoint/2010/main" val="2310867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4CBF91-8A3F-4194-8448-97ECB856F36A}"/>
              </a:ext>
            </a:extLst>
          </p:cNvPr>
          <p:cNvSpPr/>
          <p:nvPr/>
        </p:nvSpPr>
        <p:spPr>
          <a:xfrm>
            <a:off x="952678" y="2897206"/>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895152" y="2234265"/>
            <a:ext cx="10029565" cy="796491"/>
          </a:xfrm>
        </p:spPr>
        <p:txBody>
          <a:bodyPr/>
          <a:lstStyle/>
          <a:p>
            <a:r>
              <a:rPr lang="en-US"/>
              <a:t>Thiết kế và cài đặt</a:t>
            </a:r>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1"/>
          </p:nvPr>
        </p:nvSpPr>
        <p:spPr>
          <a:xfrm>
            <a:off x="952680" y="3030756"/>
            <a:ext cx="10029565" cy="796491"/>
          </a:xfrm>
        </p:spPr>
        <p:txBody>
          <a:bodyPr>
            <a:normAutofit/>
          </a:bodyPr>
          <a:lstStyle/>
          <a:p>
            <a:r>
              <a:rPr lang="en-US">
                <a:latin typeface="Readex Pro" panose="020B0604020202020204" charset="-78"/>
                <a:cs typeface="Readex Pro" panose="020B0604020202020204" charset="-78"/>
              </a:rPr>
              <a:t>4. Mô hình </a:t>
            </a:r>
            <a:r>
              <a:rPr lang="en-US">
                <a:effectLst/>
                <a:latin typeface="Readex Pro" panose="020B0604020202020204" charset="-78"/>
                <a:ea typeface="Calibri" panose="020F0502020204030204" pitchFamily="34" charset="0"/>
                <a:cs typeface="Readex Pro" panose="020B0604020202020204" charset="-78"/>
              </a:rPr>
              <a:t>Modular (ViT + PhoBERT + ViT5)</a:t>
            </a:r>
            <a:r>
              <a:rPr lang="en-US">
                <a:latin typeface="Readex Pro" panose="020B0604020202020204" charset="-78"/>
                <a:cs typeface="Readex Pro" panose="020B0604020202020204" charset="-78"/>
              </a:rPr>
              <a:t> </a:t>
            </a:r>
          </a:p>
        </p:txBody>
      </p:sp>
      <p:pic>
        <p:nvPicPr>
          <p:cNvPr id="5" name="Picture 4">
            <a:extLst>
              <a:ext uri="{FF2B5EF4-FFF2-40B4-BE49-F238E27FC236}">
                <a16:creationId xmlns:a16="http://schemas.microsoft.com/office/drawing/2014/main" id="{0DC0FEE5-5FF4-48FA-AD43-1E780D6F9C86}"/>
              </a:ext>
            </a:extLst>
          </p:cNvPr>
          <p:cNvPicPr>
            <a:picLocks noChangeAspect="1"/>
          </p:cNvPicPr>
          <p:nvPr/>
        </p:nvPicPr>
        <p:blipFill>
          <a:blip r:embed="rId3"/>
          <a:stretch>
            <a:fillRect/>
          </a:stretch>
        </p:blipFill>
        <p:spPr>
          <a:xfrm>
            <a:off x="457311" y="2459775"/>
            <a:ext cx="495369" cy="447737"/>
          </a:xfrm>
          <a:prstGeom prst="rect">
            <a:avLst/>
          </a:prstGeom>
        </p:spPr>
      </p:pic>
      <p:sp>
        <p:nvSpPr>
          <p:cNvPr id="8" name="Subtitle 2">
            <a:extLst>
              <a:ext uri="{FF2B5EF4-FFF2-40B4-BE49-F238E27FC236}">
                <a16:creationId xmlns:a16="http://schemas.microsoft.com/office/drawing/2014/main" id="{821474A3-0DBD-414A-A3CF-79AEE0BC2026}"/>
              </a:ext>
            </a:extLst>
          </p:cNvPr>
          <p:cNvSpPr txBox="1">
            <a:spLocks/>
          </p:cNvSpPr>
          <p:nvPr/>
        </p:nvSpPr>
        <p:spPr>
          <a:xfrm>
            <a:off x="1323364" y="3658804"/>
            <a:ext cx="10029565" cy="796491"/>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baseline="0">
                <a:solidFill>
                  <a:srgbClr val="00AFEF"/>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a:latin typeface="Readex Pro" panose="020B0604020202020204" charset="-78"/>
                <a:cs typeface="Readex Pro" panose="020B0604020202020204" charset="-78"/>
              </a:rPr>
              <a:t>4.1. </a:t>
            </a:r>
            <a:r>
              <a:rPr lang="en-US" sz="2400">
                <a:latin typeface="Readex Pro" panose="020B0604020202020204" charset="-78"/>
                <a:ea typeface="Calibri" panose="020F0502020204030204" pitchFamily="34" charset="0"/>
                <a:cs typeface="Readex Pro" panose="020B0604020202020204" charset="-78"/>
              </a:rPr>
              <a:t>Trích xuất đặc trưng ảnh bằng ViT</a:t>
            </a:r>
            <a:endParaRPr lang="en-US" sz="240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33253934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602810-17A1-49C8-90E4-55FB56220E95}"/>
              </a:ext>
            </a:extLst>
          </p:cNvPr>
          <p:cNvSpPr/>
          <p:nvPr/>
        </p:nvSpPr>
        <p:spPr>
          <a:xfrm>
            <a:off x="961901" y="2838205"/>
            <a:ext cx="997528" cy="4750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extBox 119">
            <a:extLst>
              <a:ext uri="{FF2B5EF4-FFF2-40B4-BE49-F238E27FC236}">
                <a16:creationId xmlns:a16="http://schemas.microsoft.com/office/drawing/2014/main" id="{1E8AAEEB-C6D1-4097-A6F2-CA049FA06DCE}"/>
              </a:ext>
            </a:extLst>
          </p:cNvPr>
          <p:cNvSpPr txBox="1"/>
          <p:nvPr/>
        </p:nvSpPr>
        <p:spPr>
          <a:xfrm>
            <a:off x="961901" y="4878212"/>
            <a:ext cx="5731590" cy="1545038"/>
          </a:xfrm>
          <a:prstGeom prst="rect">
            <a:avLst/>
          </a:prstGeom>
          <a:noFill/>
        </p:spPr>
        <p:txBody>
          <a:bodyPr wrap="square">
            <a:spAutoFit/>
          </a:bodyPr>
          <a:lstStyle/>
          <a:p>
            <a:pPr algn="just">
              <a:lnSpc>
                <a:spcPct val="120000"/>
              </a:lnSpc>
            </a:pPr>
            <a:r>
              <a:rPr lang="en-US" sz="1600" b="1">
                <a:latin typeface="Readex Pro" panose="020B0604020202020204" charset="-78"/>
                <a:cs typeface="Readex Pro" panose="020B0604020202020204" charset="-78"/>
              </a:rPr>
              <a:t>Quy trình:</a:t>
            </a:r>
          </a:p>
          <a:p>
            <a:pPr marL="800100" lvl="1" indent="-342900" algn="just">
              <a:lnSpc>
                <a:spcPct val="120000"/>
              </a:lnSpc>
              <a:buFont typeface="+mj-lt"/>
              <a:buAutoNum type="arabicPeriod"/>
            </a:pPr>
            <a:r>
              <a:rPr lang="en-US" sz="1600">
                <a:latin typeface="Readex Pro" panose="020B0604020202020204" charset="-78"/>
                <a:cs typeface="Readex Pro" panose="020B0604020202020204" charset="-78"/>
              </a:rPr>
              <a:t>Ảnh 224×224 </a:t>
            </a:r>
            <a:r>
              <a:rPr lang="en-US" sz="1600"/>
              <a:t>→</a:t>
            </a:r>
            <a:r>
              <a:rPr lang="en-US" sz="1600">
                <a:latin typeface="Readex Pro" panose="020B0604020202020204" charset="-78"/>
                <a:cs typeface="Readex Pro" panose="020B0604020202020204" charset="-78"/>
              </a:rPr>
              <a:t> chia thành 196 patches (16×16)</a:t>
            </a:r>
          </a:p>
          <a:p>
            <a:pPr marL="800100" lvl="1" indent="-342900" algn="just">
              <a:lnSpc>
                <a:spcPct val="120000"/>
              </a:lnSpc>
              <a:buFont typeface="+mj-lt"/>
              <a:buAutoNum type="arabicPeriod"/>
            </a:pPr>
            <a:r>
              <a:rPr lang="en-US" sz="1600">
                <a:latin typeface="Readex Pro" panose="020B0604020202020204" charset="-78"/>
                <a:cs typeface="Readex Pro" panose="020B0604020202020204" charset="-78"/>
              </a:rPr>
              <a:t>Linear Projection </a:t>
            </a:r>
            <a:r>
              <a:rPr lang="en-US" sz="1600"/>
              <a:t>→</a:t>
            </a:r>
            <a:r>
              <a:rPr lang="en-US" sz="1600">
                <a:latin typeface="Readex Pro" panose="020B0604020202020204" charset="-78"/>
                <a:cs typeface="Readex Pro" panose="020B0604020202020204" charset="-78"/>
              </a:rPr>
              <a:t> embedding 768 chiều</a:t>
            </a:r>
          </a:p>
          <a:p>
            <a:pPr marL="800100" lvl="1" indent="-342900" algn="just">
              <a:lnSpc>
                <a:spcPct val="120000"/>
              </a:lnSpc>
              <a:buFont typeface="+mj-lt"/>
              <a:buAutoNum type="arabicPeriod"/>
            </a:pPr>
            <a:r>
              <a:rPr lang="en-US" sz="1600">
                <a:latin typeface="Readex Pro" panose="020B0604020202020204" charset="-78"/>
                <a:cs typeface="Readex Pro" panose="020B0604020202020204" charset="-78"/>
              </a:rPr>
              <a:t>Thêm [CLS] token + Positional Embedding</a:t>
            </a:r>
          </a:p>
          <a:p>
            <a:pPr marL="800100" lvl="1" indent="-342900" algn="just">
              <a:lnSpc>
                <a:spcPct val="120000"/>
              </a:lnSpc>
              <a:buFont typeface="+mj-lt"/>
              <a:buAutoNum type="arabicPeriod"/>
            </a:pPr>
            <a:r>
              <a:rPr lang="fr-FR" sz="1600">
                <a:latin typeface="Readex Pro" panose="020B0604020202020204" charset="-78"/>
                <a:cs typeface="Readex Pro" panose="020B0604020202020204" charset="-78"/>
              </a:rPr>
              <a:t>Qua 12 lớp Transformer Encoder</a:t>
            </a:r>
            <a:endParaRPr lang="en-US" sz="1600">
              <a:latin typeface="Readex Pro" panose="020B0604020202020204" charset="-78"/>
              <a:cs typeface="Readex Pro" panose="020B0604020202020204" charset="-78"/>
            </a:endParaRPr>
          </a:p>
        </p:txBody>
      </p:sp>
      <p:sp>
        <p:nvSpPr>
          <p:cNvPr id="122" name="TextBox 121">
            <a:extLst>
              <a:ext uri="{FF2B5EF4-FFF2-40B4-BE49-F238E27FC236}">
                <a16:creationId xmlns:a16="http://schemas.microsoft.com/office/drawing/2014/main" id="{3E73A14D-AB4F-4189-A741-47AEE88B2D35}"/>
              </a:ext>
            </a:extLst>
          </p:cNvPr>
          <p:cNvSpPr txBox="1"/>
          <p:nvPr/>
        </p:nvSpPr>
        <p:spPr>
          <a:xfrm>
            <a:off x="6693491" y="4878214"/>
            <a:ext cx="4536608" cy="954107"/>
          </a:xfrm>
          <a:prstGeom prst="rect">
            <a:avLst/>
          </a:prstGeom>
          <a:noFill/>
        </p:spPr>
        <p:txBody>
          <a:bodyPr wrap="square">
            <a:spAutoFit/>
          </a:bodyPr>
          <a:lstStyle/>
          <a:p>
            <a:pPr algn="just">
              <a:lnSpc>
                <a:spcPct val="120000"/>
              </a:lnSpc>
            </a:pPr>
            <a:r>
              <a:rPr lang="en-US" sz="1600" b="1">
                <a:latin typeface="Readex Pro" panose="020B0604020202020204" charset="-78"/>
                <a:cs typeface="Readex Pro" panose="020B0604020202020204" charset="-78"/>
              </a:rPr>
              <a:t>Output:</a:t>
            </a:r>
            <a:r>
              <a:rPr lang="en-US" sz="1600">
                <a:latin typeface="Readex Pro" panose="020B0604020202020204" charset="-78"/>
                <a:cs typeface="Readex Pro" panose="020B0604020202020204" charset="-78"/>
              </a:rPr>
              <a:t> [B, 197, 768] (1 [CLS] + 196 patches)</a:t>
            </a:r>
          </a:p>
          <a:p>
            <a:pPr algn="just">
              <a:lnSpc>
                <a:spcPct val="120000"/>
              </a:lnSpc>
            </a:pPr>
            <a:r>
              <a:rPr lang="en-US" sz="1600" b="1">
                <a:latin typeface="Readex Pro" panose="020B0604020202020204" charset="-78"/>
                <a:cs typeface="Readex Pro" panose="020B0604020202020204" charset="-78"/>
              </a:rPr>
              <a:t>Fine-tuning:</a:t>
            </a:r>
            <a:r>
              <a:rPr lang="en-US" sz="1600">
                <a:latin typeface="Readex Pro" panose="020B0604020202020204" charset="-78"/>
                <a:cs typeface="Readex Pro" panose="020B0604020202020204" charset="-78"/>
              </a:rPr>
              <a:t> Chỉ train LoRA adapters (295K params = 0.34%)</a:t>
            </a:r>
          </a:p>
        </p:txBody>
      </p:sp>
      <p:pic>
        <p:nvPicPr>
          <p:cNvPr id="124" name="Picture 123">
            <a:extLst>
              <a:ext uri="{FF2B5EF4-FFF2-40B4-BE49-F238E27FC236}">
                <a16:creationId xmlns:a16="http://schemas.microsoft.com/office/drawing/2014/main" id="{5DEA8EC9-9039-4583-AC6C-B96935A13E66}"/>
              </a:ext>
            </a:extLst>
          </p:cNvPr>
          <p:cNvPicPr>
            <a:picLocks noChangeAspect="1"/>
          </p:cNvPicPr>
          <p:nvPr/>
        </p:nvPicPr>
        <p:blipFill>
          <a:blip r:embed="rId3"/>
          <a:stretch>
            <a:fillRect/>
          </a:stretch>
        </p:blipFill>
        <p:spPr>
          <a:xfrm>
            <a:off x="988819" y="206057"/>
            <a:ext cx="10241280" cy="4475181"/>
          </a:xfrm>
          <a:prstGeom prst="rect">
            <a:avLst/>
          </a:prstGeom>
        </p:spPr>
      </p:pic>
    </p:spTree>
    <p:extLst>
      <p:ext uri="{BB962C8B-B14F-4D97-AF65-F5344CB8AC3E}">
        <p14:creationId xmlns:p14="http://schemas.microsoft.com/office/powerpoint/2010/main" val="25636036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16602810-17A1-49C8-90E4-55FB56220E95}"/>
              </a:ext>
            </a:extLst>
          </p:cNvPr>
          <p:cNvSpPr/>
          <p:nvPr/>
        </p:nvSpPr>
        <p:spPr>
          <a:xfrm>
            <a:off x="961901" y="4070239"/>
            <a:ext cx="997528" cy="4750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32DF19E-2D8D-4864-932E-3DD81421D818}"/>
              </a:ext>
            </a:extLst>
          </p:cNvPr>
          <p:cNvPicPr>
            <a:picLocks noChangeAspect="1"/>
          </p:cNvPicPr>
          <p:nvPr/>
        </p:nvPicPr>
        <p:blipFill>
          <a:blip r:embed="rId3"/>
          <a:stretch>
            <a:fillRect/>
          </a:stretch>
        </p:blipFill>
        <p:spPr>
          <a:xfrm>
            <a:off x="882888" y="2565029"/>
            <a:ext cx="10424160" cy="1980223"/>
          </a:xfrm>
          <a:prstGeom prst="rect">
            <a:avLst/>
          </a:prstGeom>
        </p:spPr>
      </p:pic>
      <p:sp>
        <p:nvSpPr>
          <p:cNvPr id="8" name="Rectangle 7">
            <a:extLst>
              <a:ext uri="{FF2B5EF4-FFF2-40B4-BE49-F238E27FC236}">
                <a16:creationId xmlns:a16="http://schemas.microsoft.com/office/drawing/2014/main" id="{243E1879-135D-41F1-AE28-0C6FC4791CCF}"/>
              </a:ext>
            </a:extLst>
          </p:cNvPr>
          <p:cNvSpPr/>
          <p:nvPr/>
        </p:nvSpPr>
        <p:spPr>
          <a:xfrm>
            <a:off x="1024644" y="1216443"/>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9DD37960-8D2E-43C1-9804-91130CFEBB58}"/>
              </a:ext>
            </a:extLst>
          </p:cNvPr>
          <p:cNvSpPr>
            <a:spLocks noGrp="1"/>
          </p:cNvSpPr>
          <p:nvPr>
            <p:ph type="ctrTitle"/>
          </p:nvPr>
        </p:nvSpPr>
        <p:spPr>
          <a:xfrm>
            <a:off x="850305" y="229062"/>
            <a:ext cx="10029565" cy="796491"/>
          </a:xfrm>
        </p:spPr>
        <p:txBody>
          <a:bodyPr/>
          <a:lstStyle/>
          <a:p>
            <a:r>
              <a:rPr lang="en-US"/>
              <a:t>Thiết kế và cài đặt</a:t>
            </a:r>
          </a:p>
        </p:txBody>
      </p:sp>
      <p:sp>
        <p:nvSpPr>
          <p:cNvPr id="10" name="Subtitle 2">
            <a:extLst>
              <a:ext uri="{FF2B5EF4-FFF2-40B4-BE49-F238E27FC236}">
                <a16:creationId xmlns:a16="http://schemas.microsoft.com/office/drawing/2014/main" id="{3A6C68D0-4AFE-4BDB-9398-2470E929202B}"/>
              </a:ext>
            </a:extLst>
          </p:cNvPr>
          <p:cNvSpPr>
            <a:spLocks noGrp="1"/>
          </p:cNvSpPr>
          <p:nvPr>
            <p:ph type="subTitle" idx="1"/>
          </p:nvPr>
        </p:nvSpPr>
        <p:spPr>
          <a:xfrm>
            <a:off x="907833" y="1025553"/>
            <a:ext cx="10029565" cy="796491"/>
          </a:xfrm>
        </p:spPr>
        <p:txBody>
          <a:bodyPr>
            <a:normAutofit/>
          </a:bodyPr>
          <a:lstStyle/>
          <a:p>
            <a:r>
              <a:rPr lang="en-US">
                <a:latin typeface="Readex Pro" panose="020B0604020202020204" charset="-78"/>
                <a:cs typeface="Readex Pro" panose="020B0604020202020204" charset="-78"/>
              </a:rPr>
              <a:t>4. Mô hình </a:t>
            </a:r>
            <a:r>
              <a:rPr lang="en-US">
                <a:effectLst/>
                <a:latin typeface="Readex Pro" panose="020B0604020202020204" charset="-78"/>
                <a:ea typeface="Calibri" panose="020F0502020204030204" pitchFamily="34" charset="0"/>
                <a:cs typeface="Readex Pro" panose="020B0604020202020204" charset="-78"/>
              </a:rPr>
              <a:t>Modular (ViT + PhoBERT + ViT5)</a:t>
            </a:r>
            <a:r>
              <a:rPr lang="en-US">
                <a:latin typeface="Readex Pro" panose="020B0604020202020204" charset="-78"/>
                <a:cs typeface="Readex Pro" panose="020B0604020202020204" charset="-78"/>
              </a:rPr>
              <a:t> </a:t>
            </a:r>
          </a:p>
        </p:txBody>
      </p:sp>
      <p:pic>
        <p:nvPicPr>
          <p:cNvPr id="11" name="Picture 10">
            <a:extLst>
              <a:ext uri="{FF2B5EF4-FFF2-40B4-BE49-F238E27FC236}">
                <a16:creationId xmlns:a16="http://schemas.microsoft.com/office/drawing/2014/main" id="{3B3BF3DD-549A-40FB-B521-4A1336A6AB83}"/>
              </a:ext>
            </a:extLst>
          </p:cNvPr>
          <p:cNvPicPr>
            <a:picLocks noChangeAspect="1"/>
          </p:cNvPicPr>
          <p:nvPr/>
        </p:nvPicPr>
        <p:blipFill>
          <a:blip r:embed="rId4"/>
          <a:stretch>
            <a:fillRect/>
          </a:stretch>
        </p:blipFill>
        <p:spPr>
          <a:xfrm>
            <a:off x="412464" y="454572"/>
            <a:ext cx="495369" cy="447737"/>
          </a:xfrm>
          <a:prstGeom prst="rect">
            <a:avLst/>
          </a:prstGeom>
        </p:spPr>
      </p:pic>
      <p:sp>
        <p:nvSpPr>
          <p:cNvPr id="13" name="Subtitle 2">
            <a:extLst>
              <a:ext uri="{FF2B5EF4-FFF2-40B4-BE49-F238E27FC236}">
                <a16:creationId xmlns:a16="http://schemas.microsoft.com/office/drawing/2014/main" id="{3036E406-E176-4E21-8866-FB03FEFC08E5}"/>
              </a:ext>
            </a:extLst>
          </p:cNvPr>
          <p:cNvSpPr txBox="1">
            <a:spLocks/>
          </p:cNvSpPr>
          <p:nvPr/>
        </p:nvSpPr>
        <p:spPr>
          <a:xfrm>
            <a:off x="1254606" y="1653981"/>
            <a:ext cx="10029565" cy="796491"/>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baseline="0">
                <a:solidFill>
                  <a:srgbClr val="00AFEF"/>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a:latin typeface="Readex Pro" panose="020B0604020202020204" charset="-78"/>
                <a:cs typeface="Readex Pro" panose="020B0604020202020204" charset="-78"/>
              </a:rPr>
              <a:t>4.2. </a:t>
            </a:r>
            <a:r>
              <a:rPr lang="en-US" sz="2400">
                <a:latin typeface="Readex Pro" panose="020B0604020202020204" charset="-78"/>
                <a:ea typeface="Times New Roman" panose="02020603050405020304" pitchFamily="18" charset="0"/>
                <a:cs typeface="Readex Pro" panose="020B0604020202020204" charset="-78"/>
              </a:rPr>
              <a:t>Trích xuất đặc trưng câu hỏi bằng PhoBERT </a:t>
            </a:r>
          </a:p>
        </p:txBody>
      </p:sp>
      <p:sp>
        <p:nvSpPr>
          <p:cNvPr id="14" name="TextBox 13">
            <a:extLst>
              <a:ext uri="{FF2B5EF4-FFF2-40B4-BE49-F238E27FC236}">
                <a16:creationId xmlns:a16="http://schemas.microsoft.com/office/drawing/2014/main" id="{9A6089BF-8DA8-4B13-A003-32872FDE24E3}"/>
              </a:ext>
            </a:extLst>
          </p:cNvPr>
          <p:cNvSpPr txBox="1"/>
          <p:nvPr/>
        </p:nvSpPr>
        <p:spPr>
          <a:xfrm>
            <a:off x="961901" y="4878212"/>
            <a:ext cx="5731590" cy="1545038"/>
          </a:xfrm>
          <a:prstGeom prst="rect">
            <a:avLst/>
          </a:prstGeom>
          <a:noFill/>
        </p:spPr>
        <p:txBody>
          <a:bodyPr wrap="square">
            <a:spAutoFit/>
          </a:bodyPr>
          <a:lstStyle/>
          <a:p>
            <a:pPr algn="just">
              <a:lnSpc>
                <a:spcPct val="120000"/>
              </a:lnSpc>
            </a:pPr>
            <a:r>
              <a:rPr lang="en-US" sz="1600" b="1">
                <a:latin typeface="Readex Pro" panose="020B0604020202020204" charset="-78"/>
                <a:cs typeface="Readex Pro" panose="020B0604020202020204" charset="-78"/>
              </a:rPr>
              <a:t>Quy trình:</a:t>
            </a:r>
          </a:p>
          <a:p>
            <a:pPr marL="800100" lvl="1" indent="-342900" algn="just">
              <a:lnSpc>
                <a:spcPct val="120000"/>
              </a:lnSpc>
              <a:buFont typeface="+mj-lt"/>
              <a:buAutoNum type="arabicPeriod"/>
            </a:pPr>
            <a:r>
              <a:rPr lang="en-US" sz="1600">
                <a:latin typeface="Readex Pro" panose="020B0604020202020204" charset="-78"/>
                <a:cs typeface="Readex Pro" panose="020B0604020202020204" charset="-78"/>
              </a:rPr>
              <a:t>Tiền xử lý phân đoạn từ bằng PyVi</a:t>
            </a:r>
          </a:p>
          <a:p>
            <a:pPr lvl="1" algn="just">
              <a:lnSpc>
                <a:spcPct val="120000"/>
              </a:lnSpc>
            </a:pPr>
            <a:r>
              <a:rPr lang="en-US" sz="1600">
                <a:latin typeface="Readex Pro" panose="020B0604020202020204" charset="-78"/>
                <a:cs typeface="Readex Pro" panose="020B0604020202020204" charset="-78"/>
              </a:rPr>
              <a:t>      </a:t>
            </a:r>
            <a:r>
              <a:rPr lang="en-US" sz="1600"/>
              <a:t>→</a:t>
            </a:r>
            <a:r>
              <a:rPr lang="en-US" sz="1600">
                <a:latin typeface="Readex Pro" panose="020B0604020202020204" charset="-78"/>
                <a:cs typeface="Readex Pro" panose="020B0604020202020204" charset="-78"/>
              </a:rPr>
              <a:t> “Bức ảnh này...” </a:t>
            </a:r>
            <a:r>
              <a:rPr lang="en-US" sz="1600"/>
              <a:t>→</a:t>
            </a:r>
            <a:r>
              <a:rPr lang="en-US" sz="1600">
                <a:latin typeface="Readex Pro" panose="020B0604020202020204" charset="-78"/>
                <a:cs typeface="Readex Pro" panose="020B0604020202020204" charset="-78"/>
              </a:rPr>
              <a:t> “Bức_ảnh này...”</a:t>
            </a:r>
          </a:p>
          <a:p>
            <a:pPr marL="800100" lvl="1" indent="-342900" algn="just">
              <a:lnSpc>
                <a:spcPct val="120000"/>
              </a:lnSpc>
              <a:buFont typeface="+mj-lt"/>
              <a:buAutoNum type="arabicPeriod"/>
            </a:pPr>
            <a:r>
              <a:rPr lang="en-US" sz="1600">
                <a:latin typeface="Readex Pro" panose="020B0604020202020204" charset="-78"/>
                <a:cs typeface="Readex Pro" panose="020B0604020202020204" charset="-78"/>
              </a:rPr>
              <a:t>Mã hóa token với BPE max_length 128 </a:t>
            </a:r>
          </a:p>
          <a:p>
            <a:pPr marL="800100" lvl="1" indent="-342900" algn="just">
              <a:lnSpc>
                <a:spcPct val="120000"/>
              </a:lnSpc>
              <a:buFont typeface="+mj-lt"/>
              <a:buAutoNum type="arabicPeriod"/>
            </a:pPr>
            <a:r>
              <a:rPr lang="en-US" sz="1600">
                <a:latin typeface="Readex Pro" panose="020B0604020202020204" charset="-78"/>
                <a:cs typeface="Readex Pro" panose="020B0604020202020204" charset="-78"/>
              </a:rPr>
              <a:t>Q</a:t>
            </a:r>
            <a:r>
              <a:rPr lang="vi-VN" sz="1600">
                <a:latin typeface="Readex Pro" panose="020B0604020202020204" charset="-78"/>
                <a:cs typeface="Readex Pro" panose="020B0604020202020204" charset="-78"/>
              </a:rPr>
              <a:t>ua 12 lớp Transformer với cơ chế self-attention</a:t>
            </a:r>
            <a:endParaRPr lang="en-US" sz="1600">
              <a:latin typeface="Readex Pro" panose="020B0604020202020204" charset="-78"/>
              <a:cs typeface="Readex Pro" panose="020B0604020202020204" charset="-78"/>
            </a:endParaRPr>
          </a:p>
        </p:txBody>
      </p:sp>
      <p:sp>
        <p:nvSpPr>
          <p:cNvPr id="15" name="TextBox 14">
            <a:extLst>
              <a:ext uri="{FF2B5EF4-FFF2-40B4-BE49-F238E27FC236}">
                <a16:creationId xmlns:a16="http://schemas.microsoft.com/office/drawing/2014/main" id="{4D0A009C-5C0E-4A78-97B8-2978323D8445}"/>
              </a:ext>
            </a:extLst>
          </p:cNvPr>
          <p:cNvSpPr txBox="1"/>
          <p:nvPr/>
        </p:nvSpPr>
        <p:spPr>
          <a:xfrm>
            <a:off x="6693491" y="4878214"/>
            <a:ext cx="4536608" cy="954107"/>
          </a:xfrm>
          <a:prstGeom prst="rect">
            <a:avLst/>
          </a:prstGeom>
          <a:noFill/>
        </p:spPr>
        <p:txBody>
          <a:bodyPr wrap="square">
            <a:spAutoFit/>
          </a:bodyPr>
          <a:lstStyle/>
          <a:p>
            <a:pPr algn="just">
              <a:lnSpc>
                <a:spcPct val="120000"/>
              </a:lnSpc>
            </a:pPr>
            <a:r>
              <a:rPr lang="en-US" sz="1600" b="1">
                <a:latin typeface="Readex Pro" panose="020B0604020202020204" charset="-78"/>
                <a:cs typeface="Readex Pro" panose="020B0604020202020204" charset="-78"/>
              </a:rPr>
              <a:t>Output:</a:t>
            </a:r>
            <a:r>
              <a:rPr lang="en-US" sz="1600">
                <a:latin typeface="Readex Pro" panose="020B0604020202020204" charset="-78"/>
                <a:cs typeface="Readex Pro" panose="020B0604020202020204" charset="-78"/>
              </a:rPr>
              <a:t> [B, 128, 768]</a:t>
            </a:r>
          </a:p>
          <a:p>
            <a:pPr algn="just">
              <a:lnSpc>
                <a:spcPct val="120000"/>
              </a:lnSpc>
            </a:pPr>
            <a:r>
              <a:rPr lang="en-US" sz="1600" b="1">
                <a:latin typeface="Readex Pro" panose="020B0604020202020204" charset="-78"/>
                <a:cs typeface="Readex Pro" panose="020B0604020202020204" charset="-78"/>
              </a:rPr>
              <a:t>Fine-tuning:</a:t>
            </a:r>
            <a:r>
              <a:rPr lang="en-US" sz="1600">
                <a:latin typeface="Readex Pro" panose="020B0604020202020204" charset="-78"/>
                <a:cs typeface="Readex Pro" panose="020B0604020202020204" charset="-78"/>
              </a:rPr>
              <a:t> </a:t>
            </a:r>
            <a:r>
              <a:rPr lang="fr-FR" sz="1600">
                <a:latin typeface="Readex Pro" panose="020B0604020202020204" charset="-78"/>
                <a:cs typeface="Readex Pro" panose="020B0604020202020204" charset="-78"/>
              </a:rPr>
              <a:t>Chỉ train LoRA adapters (295K params = 0.22%)</a:t>
            </a:r>
            <a:endParaRPr lang="en-US" sz="160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2974437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4CBF91-8A3F-4194-8448-97ECB856F36A}"/>
              </a:ext>
            </a:extLst>
          </p:cNvPr>
          <p:cNvSpPr/>
          <p:nvPr/>
        </p:nvSpPr>
        <p:spPr>
          <a:xfrm>
            <a:off x="952678" y="2897206"/>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895152" y="2234265"/>
            <a:ext cx="10029565" cy="796491"/>
          </a:xfrm>
        </p:spPr>
        <p:txBody>
          <a:bodyPr/>
          <a:lstStyle/>
          <a:p>
            <a:r>
              <a:rPr lang="en-US"/>
              <a:t>Thiết kế và cài đặt</a:t>
            </a:r>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1"/>
          </p:nvPr>
        </p:nvSpPr>
        <p:spPr>
          <a:xfrm>
            <a:off x="952680" y="3030756"/>
            <a:ext cx="10029565" cy="796491"/>
          </a:xfrm>
        </p:spPr>
        <p:txBody>
          <a:bodyPr>
            <a:normAutofit/>
          </a:bodyPr>
          <a:lstStyle/>
          <a:p>
            <a:r>
              <a:rPr lang="en-US">
                <a:latin typeface="Readex Pro" panose="020B0604020202020204" charset="-78"/>
                <a:cs typeface="Readex Pro" panose="020B0604020202020204" charset="-78"/>
              </a:rPr>
              <a:t>4. Mô hình </a:t>
            </a:r>
            <a:r>
              <a:rPr lang="en-US">
                <a:effectLst/>
                <a:latin typeface="Readex Pro" panose="020B0604020202020204" charset="-78"/>
                <a:ea typeface="Calibri" panose="020F0502020204030204" pitchFamily="34" charset="0"/>
                <a:cs typeface="Readex Pro" panose="020B0604020202020204" charset="-78"/>
              </a:rPr>
              <a:t>Modular (ViT + PhoBERT + ViT5)</a:t>
            </a:r>
            <a:r>
              <a:rPr lang="en-US">
                <a:latin typeface="Readex Pro" panose="020B0604020202020204" charset="-78"/>
                <a:cs typeface="Readex Pro" panose="020B0604020202020204" charset="-78"/>
              </a:rPr>
              <a:t> </a:t>
            </a:r>
          </a:p>
        </p:txBody>
      </p:sp>
      <p:pic>
        <p:nvPicPr>
          <p:cNvPr id="5" name="Picture 4">
            <a:extLst>
              <a:ext uri="{FF2B5EF4-FFF2-40B4-BE49-F238E27FC236}">
                <a16:creationId xmlns:a16="http://schemas.microsoft.com/office/drawing/2014/main" id="{0DC0FEE5-5FF4-48FA-AD43-1E780D6F9C86}"/>
              </a:ext>
            </a:extLst>
          </p:cNvPr>
          <p:cNvPicPr>
            <a:picLocks noChangeAspect="1"/>
          </p:cNvPicPr>
          <p:nvPr/>
        </p:nvPicPr>
        <p:blipFill>
          <a:blip r:embed="rId3"/>
          <a:stretch>
            <a:fillRect/>
          </a:stretch>
        </p:blipFill>
        <p:spPr>
          <a:xfrm>
            <a:off x="457311" y="2459775"/>
            <a:ext cx="495369" cy="447737"/>
          </a:xfrm>
          <a:prstGeom prst="rect">
            <a:avLst/>
          </a:prstGeom>
        </p:spPr>
      </p:pic>
      <p:sp>
        <p:nvSpPr>
          <p:cNvPr id="8" name="Subtitle 2">
            <a:extLst>
              <a:ext uri="{FF2B5EF4-FFF2-40B4-BE49-F238E27FC236}">
                <a16:creationId xmlns:a16="http://schemas.microsoft.com/office/drawing/2014/main" id="{821474A3-0DBD-414A-A3CF-79AEE0BC2026}"/>
              </a:ext>
            </a:extLst>
          </p:cNvPr>
          <p:cNvSpPr txBox="1">
            <a:spLocks/>
          </p:cNvSpPr>
          <p:nvPr/>
        </p:nvSpPr>
        <p:spPr>
          <a:xfrm>
            <a:off x="1323364" y="3658804"/>
            <a:ext cx="10029565" cy="796491"/>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baseline="0">
                <a:solidFill>
                  <a:srgbClr val="00AFEF"/>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a:latin typeface="Readex Pro" panose="020B0604020202020204" charset="-78"/>
                <a:cs typeface="Readex Pro" panose="020B0604020202020204" charset="-78"/>
              </a:rPr>
              <a:t>4.3. </a:t>
            </a:r>
            <a:r>
              <a:rPr lang="en-US" sz="2400">
                <a:latin typeface="Readex Pro" panose="020B0604020202020204" charset="-78"/>
                <a:ea typeface="Calibri" panose="020F0502020204030204" pitchFamily="34" charset="0"/>
                <a:cs typeface="Readex Pro" panose="020B0604020202020204" charset="-78"/>
              </a:rPr>
              <a:t>Kết hợp đa phương thức – Fusion Module</a:t>
            </a:r>
            <a:endParaRPr lang="en-US" sz="240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40502234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DCAADCF-4B8D-4C5E-BB59-0D694D1F6174}"/>
              </a:ext>
            </a:extLst>
          </p:cNvPr>
          <p:cNvPicPr>
            <a:picLocks noChangeAspect="1"/>
          </p:cNvPicPr>
          <p:nvPr/>
        </p:nvPicPr>
        <p:blipFill>
          <a:blip r:embed="rId3"/>
          <a:stretch>
            <a:fillRect/>
          </a:stretch>
        </p:blipFill>
        <p:spPr>
          <a:xfrm>
            <a:off x="961901" y="1455060"/>
            <a:ext cx="10241280" cy="4982845"/>
          </a:xfrm>
          <a:prstGeom prst="rect">
            <a:avLst/>
          </a:prstGeom>
        </p:spPr>
      </p:pic>
      <p:sp>
        <p:nvSpPr>
          <p:cNvPr id="120" name="TextBox 119">
            <a:extLst>
              <a:ext uri="{FF2B5EF4-FFF2-40B4-BE49-F238E27FC236}">
                <a16:creationId xmlns:a16="http://schemas.microsoft.com/office/drawing/2014/main" id="{1E8AAEEB-C6D1-4097-A6F2-CA049FA06DCE}"/>
              </a:ext>
            </a:extLst>
          </p:cNvPr>
          <p:cNvSpPr txBox="1"/>
          <p:nvPr/>
        </p:nvSpPr>
        <p:spPr>
          <a:xfrm>
            <a:off x="5034013" y="111171"/>
            <a:ext cx="6196086" cy="3317831"/>
          </a:xfrm>
          <a:prstGeom prst="rect">
            <a:avLst/>
          </a:prstGeom>
          <a:noFill/>
        </p:spPr>
        <p:txBody>
          <a:bodyPr wrap="square">
            <a:spAutoFit/>
          </a:bodyPr>
          <a:lstStyle/>
          <a:p>
            <a:pPr algn="just">
              <a:lnSpc>
                <a:spcPct val="120000"/>
              </a:lnSpc>
            </a:pPr>
            <a:r>
              <a:rPr lang="en-US" sz="1600" b="1">
                <a:latin typeface="Readex Pro" panose="020B0604020202020204" charset="-78"/>
                <a:cs typeface="Readex Pro" panose="020B0604020202020204" charset="-78"/>
              </a:rPr>
              <a:t>Quy trình:</a:t>
            </a:r>
          </a:p>
          <a:p>
            <a:pPr marL="742950" lvl="1" indent="-285750">
              <a:lnSpc>
                <a:spcPct val="120000"/>
              </a:lnSpc>
              <a:buFont typeface="Arial" panose="020B0604020202020204" pitchFamily="34" charset="0"/>
              <a:buChar char="•"/>
            </a:pPr>
            <a:r>
              <a:rPr lang="vi-VN" sz="1600" b="1">
                <a:latin typeface="Readex Pro" panose="020B0604020202020204" charset="-78"/>
                <a:cs typeface="Readex Pro" panose="020B0604020202020204" charset="-78"/>
              </a:rPr>
              <a:t>Bước 1: Cross-Attention</a:t>
            </a:r>
            <a:endParaRPr lang="vi-VN" sz="1600">
              <a:latin typeface="Readex Pro" panose="020B0604020202020204" charset="-78"/>
              <a:cs typeface="Readex Pro" panose="020B0604020202020204" charset="-78"/>
            </a:endParaRPr>
          </a:p>
          <a:p>
            <a:pPr marL="1200150" lvl="2" indent="-285750">
              <a:lnSpc>
                <a:spcPct val="120000"/>
              </a:lnSpc>
              <a:buFont typeface="Courier New" panose="02070309020205020404" pitchFamily="49" charset="0"/>
              <a:buChar char="o"/>
            </a:pPr>
            <a:r>
              <a:rPr lang="vi-VN" sz="1600">
                <a:latin typeface="Readex Pro" panose="020B0604020202020204" charset="-78"/>
                <a:cs typeface="Readex Pro" panose="020B0604020202020204" charset="-78"/>
              </a:rPr>
              <a:t>Ảnh chú ý câu hỏi </a:t>
            </a:r>
            <a:r>
              <a:rPr lang="en-US" sz="1600"/>
              <a:t>→</a:t>
            </a:r>
            <a:r>
              <a:rPr lang="vi-VN" sz="1600">
                <a:latin typeface="Readex Pro" panose="020B0604020202020204" charset="-78"/>
                <a:cs typeface="Readex Pro" panose="020B0604020202020204" charset="-78"/>
              </a:rPr>
              <a:t> [B, </a:t>
            </a:r>
            <a:r>
              <a:rPr lang="en-US" sz="1600">
                <a:latin typeface="Readex Pro" panose="020B0604020202020204" charset="-78"/>
                <a:cs typeface="Readex Pro" panose="020B0604020202020204" charset="-78"/>
              </a:rPr>
              <a:t>128</a:t>
            </a:r>
            <a:r>
              <a:rPr lang="vi-VN" sz="1600">
                <a:latin typeface="Readex Pro" panose="020B0604020202020204" charset="-78"/>
                <a:cs typeface="Readex Pro" panose="020B0604020202020204" charset="-78"/>
              </a:rPr>
              <a:t>, 768]</a:t>
            </a:r>
          </a:p>
          <a:p>
            <a:pPr marL="1200150" lvl="2" indent="-285750">
              <a:lnSpc>
                <a:spcPct val="120000"/>
              </a:lnSpc>
              <a:buFont typeface="Courier New" panose="02070309020205020404" pitchFamily="49" charset="0"/>
              <a:buChar char="o"/>
            </a:pPr>
            <a:r>
              <a:rPr lang="vi-VN" sz="1600">
                <a:latin typeface="Readex Pro" panose="020B0604020202020204" charset="-78"/>
                <a:cs typeface="Readex Pro" panose="020B0604020202020204" charset="-78"/>
              </a:rPr>
              <a:t>Câu hỏi chú ý ảnh </a:t>
            </a:r>
            <a:r>
              <a:rPr lang="en-US" sz="1600"/>
              <a:t>→</a:t>
            </a:r>
            <a:r>
              <a:rPr lang="vi-VN" sz="1600">
                <a:latin typeface="Readex Pro" panose="020B0604020202020204" charset="-78"/>
                <a:cs typeface="Readex Pro" panose="020B0604020202020204" charset="-78"/>
              </a:rPr>
              <a:t> [B, 196, 768]</a:t>
            </a:r>
          </a:p>
          <a:p>
            <a:pPr marL="742950" lvl="1" indent="-285750">
              <a:lnSpc>
                <a:spcPct val="120000"/>
              </a:lnSpc>
              <a:buFont typeface="Arial" panose="020B0604020202020204" pitchFamily="34" charset="0"/>
              <a:buChar char="•"/>
            </a:pPr>
            <a:r>
              <a:rPr lang="vi-VN" sz="1600" b="1">
                <a:latin typeface="Readex Pro" panose="020B0604020202020204" charset="-78"/>
                <a:cs typeface="Readex Pro" panose="020B0604020202020204" charset="-78"/>
              </a:rPr>
              <a:t>Bước 2: Gating Layer</a:t>
            </a:r>
            <a:endParaRPr lang="vi-VN" sz="1600">
              <a:latin typeface="Readex Pro" panose="020B0604020202020204" charset="-78"/>
              <a:cs typeface="Readex Pro" panose="020B0604020202020204" charset="-78"/>
            </a:endParaRPr>
          </a:p>
          <a:p>
            <a:pPr marL="1200150" lvl="2" indent="-285750">
              <a:lnSpc>
                <a:spcPct val="120000"/>
              </a:lnSpc>
              <a:buFont typeface="Courier New" panose="02070309020205020404" pitchFamily="49" charset="0"/>
              <a:buChar char="o"/>
            </a:pPr>
            <a:r>
              <a:rPr lang="vi-VN" sz="1600">
                <a:latin typeface="Readex Pro" panose="020B0604020202020204" charset="-78"/>
                <a:cs typeface="Readex Pro" panose="020B0604020202020204" charset="-78"/>
              </a:rPr>
              <a:t>Pooling </a:t>
            </a:r>
            <a:r>
              <a:rPr lang="en-US" sz="1600"/>
              <a:t>→</a:t>
            </a:r>
            <a:r>
              <a:rPr lang="vi-VN" sz="1600">
                <a:latin typeface="Readex Pro" panose="020B0604020202020204" charset="-78"/>
                <a:cs typeface="Readex Pro" panose="020B0604020202020204" charset="-78"/>
              </a:rPr>
              <a:t> concatenate </a:t>
            </a:r>
            <a:r>
              <a:rPr lang="en-US" sz="1600"/>
              <a:t>→</a:t>
            </a:r>
            <a:r>
              <a:rPr lang="vi-VN" sz="1600">
                <a:latin typeface="Readex Pro" panose="020B0604020202020204" charset="-78"/>
                <a:cs typeface="Readex Pro" panose="020B0604020202020204" charset="-78"/>
              </a:rPr>
              <a:t> FC + Sigmoid</a:t>
            </a:r>
          </a:p>
          <a:p>
            <a:pPr marL="1200150" lvl="2" indent="-285750">
              <a:lnSpc>
                <a:spcPct val="120000"/>
              </a:lnSpc>
              <a:buFont typeface="Courier New" panose="02070309020205020404" pitchFamily="49" charset="0"/>
              <a:buChar char="o"/>
            </a:pPr>
            <a:r>
              <a:rPr lang="en-US" sz="1600">
                <a:latin typeface="Readex Pro" panose="020B0604020202020204" charset="-78"/>
                <a:cs typeface="Readex Pro" panose="020B0604020202020204" charset="-78"/>
              </a:rPr>
              <a:t>Tạo gate_weight để điều chỉnh mức đóng góp của 2 loại dữ liệu</a:t>
            </a:r>
            <a:endParaRPr lang="vi-VN" sz="1600">
              <a:latin typeface="Readex Pro" panose="020B0604020202020204" charset="-78"/>
              <a:cs typeface="Readex Pro" panose="020B0604020202020204" charset="-78"/>
            </a:endParaRPr>
          </a:p>
          <a:p>
            <a:pPr marL="742950" lvl="1" indent="-285750">
              <a:lnSpc>
                <a:spcPct val="120000"/>
              </a:lnSpc>
              <a:buFont typeface="Arial" panose="020B0604020202020204" pitchFamily="34" charset="0"/>
              <a:buChar char="•"/>
            </a:pPr>
            <a:r>
              <a:rPr lang="vi-VN" sz="1600" b="1">
                <a:latin typeface="Readex Pro" panose="020B0604020202020204" charset="-78"/>
                <a:cs typeface="Readex Pro" panose="020B0604020202020204" charset="-78"/>
              </a:rPr>
              <a:t>Bước 3: Projection</a:t>
            </a:r>
            <a:endParaRPr lang="vi-VN" sz="1600">
              <a:latin typeface="Readex Pro" panose="020B0604020202020204" charset="-78"/>
              <a:cs typeface="Readex Pro" panose="020B0604020202020204" charset="-78"/>
            </a:endParaRPr>
          </a:p>
          <a:p>
            <a:pPr marL="1200150" lvl="2" indent="-285750">
              <a:lnSpc>
                <a:spcPct val="120000"/>
              </a:lnSpc>
              <a:buFont typeface="Courier New" panose="02070309020205020404" pitchFamily="49" charset="0"/>
              <a:buChar char="o"/>
            </a:pPr>
            <a:r>
              <a:rPr lang="en-US" sz="1600">
                <a:latin typeface="Readex Pro" panose="020B0604020202020204" charset="-78"/>
                <a:cs typeface="Readex Pro" panose="020B0604020202020204" charset="-78"/>
              </a:rPr>
              <a:t>Ghép nối 2 embedding đã điều chỉnh </a:t>
            </a:r>
          </a:p>
          <a:p>
            <a:pPr marL="1200150" lvl="2" indent="-285750">
              <a:lnSpc>
                <a:spcPct val="120000"/>
              </a:lnSpc>
              <a:buFont typeface="Courier New" panose="02070309020205020404" pitchFamily="49" charset="0"/>
              <a:buChar char="o"/>
            </a:pPr>
            <a:r>
              <a:rPr lang="vi-VN" sz="1600">
                <a:latin typeface="Readex Pro" panose="020B0604020202020204" charset="-78"/>
                <a:cs typeface="Readex Pro" panose="020B0604020202020204" charset="-78"/>
              </a:rPr>
              <a:t>Chiếu về kích thước hidden của decoder ViT5</a:t>
            </a:r>
          </a:p>
        </p:txBody>
      </p:sp>
      <p:sp>
        <p:nvSpPr>
          <p:cNvPr id="122" name="TextBox 121">
            <a:extLst>
              <a:ext uri="{FF2B5EF4-FFF2-40B4-BE49-F238E27FC236}">
                <a16:creationId xmlns:a16="http://schemas.microsoft.com/office/drawing/2014/main" id="{3E73A14D-AB4F-4189-A741-47AEE88B2D35}"/>
              </a:ext>
            </a:extLst>
          </p:cNvPr>
          <p:cNvSpPr txBox="1"/>
          <p:nvPr/>
        </p:nvSpPr>
        <p:spPr>
          <a:xfrm>
            <a:off x="5034013" y="5188332"/>
            <a:ext cx="6196086" cy="1249573"/>
          </a:xfrm>
          <a:prstGeom prst="rect">
            <a:avLst/>
          </a:prstGeom>
          <a:noFill/>
        </p:spPr>
        <p:txBody>
          <a:bodyPr wrap="square">
            <a:spAutoFit/>
          </a:bodyPr>
          <a:lstStyle/>
          <a:p>
            <a:pPr lvl="1" algn="just">
              <a:lnSpc>
                <a:spcPct val="120000"/>
              </a:lnSpc>
            </a:pPr>
            <a:r>
              <a:rPr lang="en-US" sz="1600" b="1">
                <a:latin typeface="Readex Pro" panose="020B0604020202020204" charset="-78"/>
                <a:cs typeface="Readex Pro" panose="020B0604020202020204" charset="-78"/>
              </a:rPr>
              <a:t>Fine-tuning:</a:t>
            </a:r>
            <a:r>
              <a:rPr lang="en-US" sz="1600">
                <a:latin typeface="Readex Pro" panose="020B0604020202020204" charset="-78"/>
                <a:cs typeface="Readex Pro" panose="020B0604020202020204" charset="-78"/>
              </a:rPr>
              <a:t> </a:t>
            </a:r>
          </a:p>
          <a:p>
            <a:pPr marL="1200150" lvl="2" indent="-285750" algn="just">
              <a:lnSpc>
                <a:spcPct val="120000"/>
              </a:lnSpc>
              <a:buFont typeface="Arial" panose="020B0604020202020204" pitchFamily="34" charset="0"/>
              <a:buChar char="•"/>
            </a:pPr>
            <a:r>
              <a:rPr lang="vi-VN" sz="1600">
                <a:latin typeface="Readex Pro" panose="020B0604020202020204" charset="-78"/>
                <a:cs typeface="Readex Pro" panose="020B0604020202020204" charset="-78"/>
              </a:rPr>
              <a:t>2.4M (100% trainable) </a:t>
            </a:r>
            <a:endParaRPr lang="en-US" sz="1600">
              <a:latin typeface="Readex Pro" panose="020B0604020202020204" charset="-78"/>
              <a:cs typeface="Readex Pro" panose="020B0604020202020204" charset="-78"/>
            </a:endParaRPr>
          </a:p>
          <a:p>
            <a:pPr marL="1200150" lvl="2" indent="-285750" algn="just">
              <a:lnSpc>
                <a:spcPct val="120000"/>
              </a:lnSpc>
              <a:buFont typeface="Arial" panose="020B0604020202020204" pitchFamily="34" charset="0"/>
              <a:buChar char="•"/>
            </a:pPr>
            <a:r>
              <a:rPr lang="vi-VN" sz="1600">
                <a:latin typeface="Readex Pro" panose="020B0604020202020204" charset="-78"/>
                <a:cs typeface="Readex Pro" panose="020B0604020202020204" charset="-78"/>
              </a:rPr>
              <a:t>8 attention heads</a:t>
            </a:r>
            <a:endParaRPr lang="en-US" sz="1600">
              <a:latin typeface="Readex Pro" panose="020B0604020202020204" charset="-78"/>
              <a:cs typeface="Readex Pro" panose="020B0604020202020204" charset="-78"/>
            </a:endParaRPr>
          </a:p>
          <a:p>
            <a:pPr marL="1200150" lvl="2" indent="-285750" algn="just">
              <a:lnSpc>
                <a:spcPct val="120000"/>
              </a:lnSpc>
              <a:buFont typeface="Arial" panose="020B0604020202020204" pitchFamily="34" charset="0"/>
              <a:buChar char="•"/>
            </a:pPr>
            <a:r>
              <a:rPr lang="vi-VN" sz="1600">
                <a:latin typeface="Readex Pro" panose="020B0604020202020204" charset="-78"/>
                <a:cs typeface="Readex Pro" panose="020B0604020202020204" charset="-78"/>
              </a:rPr>
              <a:t>dropout 0.15</a:t>
            </a:r>
            <a:endParaRPr lang="en-US" sz="1600">
              <a:latin typeface="Readex Pro" panose="020B0604020202020204" charset="-78"/>
              <a:cs typeface="Readex Pro" panose="020B0604020202020204" charset="-78"/>
            </a:endParaRPr>
          </a:p>
        </p:txBody>
      </p:sp>
      <p:sp>
        <p:nvSpPr>
          <p:cNvPr id="2" name="Rectangle 1">
            <a:extLst>
              <a:ext uri="{FF2B5EF4-FFF2-40B4-BE49-F238E27FC236}">
                <a16:creationId xmlns:a16="http://schemas.microsoft.com/office/drawing/2014/main" id="{F7E06A7C-F7F3-466B-816E-08BCF851E7D6}"/>
              </a:ext>
            </a:extLst>
          </p:cNvPr>
          <p:cNvSpPr/>
          <p:nvPr/>
        </p:nvSpPr>
        <p:spPr>
          <a:xfrm>
            <a:off x="841843" y="6205629"/>
            <a:ext cx="1535167" cy="232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a:solidFill>
                  <a:srgbClr val="8F8F8F"/>
                </a:solidFill>
              </a:rPr>
              <a:t>[B, 196, 768]</a:t>
            </a:r>
          </a:p>
        </p:txBody>
      </p:sp>
    </p:spTree>
    <p:extLst>
      <p:ext uri="{BB962C8B-B14F-4D97-AF65-F5344CB8AC3E}">
        <p14:creationId xmlns:p14="http://schemas.microsoft.com/office/powerpoint/2010/main" val="3599240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895152" y="229206"/>
            <a:ext cx="10029565" cy="796491"/>
          </a:xfrm>
        </p:spPr>
        <p:txBody>
          <a:bodyPr/>
          <a:lstStyle/>
          <a:p>
            <a:r>
              <a:rPr lang="en-US"/>
              <a:t>Thiết kế và cài đặt</a:t>
            </a:r>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1"/>
          </p:nvPr>
        </p:nvSpPr>
        <p:spPr>
          <a:xfrm>
            <a:off x="952680" y="1025697"/>
            <a:ext cx="10029565" cy="796491"/>
          </a:xfrm>
        </p:spPr>
        <p:txBody>
          <a:bodyPr>
            <a:normAutofit/>
          </a:bodyPr>
          <a:lstStyle/>
          <a:p>
            <a:r>
              <a:rPr lang="en-US">
                <a:latin typeface="Readex Pro" panose="020B0604020202020204" charset="-78"/>
                <a:cs typeface="Readex Pro" panose="020B0604020202020204" charset="-78"/>
              </a:rPr>
              <a:t>4. Mô hình </a:t>
            </a:r>
            <a:r>
              <a:rPr lang="en-US">
                <a:effectLst/>
                <a:latin typeface="Readex Pro" panose="020B0604020202020204" charset="-78"/>
                <a:ea typeface="Calibri" panose="020F0502020204030204" pitchFamily="34" charset="0"/>
                <a:cs typeface="Readex Pro" panose="020B0604020202020204" charset="-78"/>
              </a:rPr>
              <a:t>Modular (ViT + PhoBERT + ViT5)</a:t>
            </a:r>
            <a:r>
              <a:rPr lang="en-US">
                <a:latin typeface="Readex Pro" panose="020B0604020202020204" charset="-78"/>
                <a:cs typeface="Readex Pro" panose="020B0604020202020204" charset="-78"/>
              </a:rPr>
              <a:t> </a:t>
            </a:r>
          </a:p>
        </p:txBody>
      </p:sp>
      <p:pic>
        <p:nvPicPr>
          <p:cNvPr id="5" name="Picture 4">
            <a:extLst>
              <a:ext uri="{FF2B5EF4-FFF2-40B4-BE49-F238E27FC236}">
                <a16:creationId xmlns:a16="http://schemas.microsoft.com/office/drawing/2014/main" id="{0DC0FEE5-5FF4-48FA-AD43-1E780D6F9C86}"/>
              </a:ext>
            </a:extLst>
          </p:cNvPr>
          <p:cNvPicPr>
            <a:picLocks noChangeAspect="1"/>
          </p:cNvPicPr>
          <p:nvPr/>
        </p:nvPicPr>
        <p:blipFill>
          <a:blip r:embed="rId3"/>
          <a:stretch>
            <a:fillRect/>
          </a:stretch>
        </p:blipFill>
        <p:spPr>
          <a:xfrm>
            <a:off x="457311" y="454716"/>
            <a:ext cx="495369" cy="447737"/>
          </a:xfrm>
          <a:prstGeom prst="rect">
            <a:avLst/>
          </a:prstGeom>
        </p:spPr>
      </p:pic>
      <p:sp>
        <p:nvSpPr>
          <p:cNvPr id="6" name="Rectangle 5">
            <a:extLst>
              <a:ext uri="{FF2B5EF4-FFF2-40B4-BE49-F238E27FC236}">
                <a16:creationId xmlns:a16="http://schemas.microsoft.com/office/drawing/2014/main" id="{934CBF91-8A3F-4194-8448-97ECB856F36A}"/>
              </a:ext>
            </a:extLst>
          </p:cNvPr>
          <p:cNvSpPr/>
          <p:nvPr/>
        </p:nvSpPr>
        <p:spPr>
          <a:xfrm>
            <a:off x="952678" y="2897206"/>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B5EBCEFA-6D79-4214-A167-167C7BDF9BEB}"/>
              </a:ext>
            </a:extLst>
          </p:cNvPr>
          <p:cNvSpPr txBox="1">
            <a:spLocks/>
          </p:cNvSpPr>
          <p:nvPr/>
        </p:nvSpPr>
        <p:spPr>
          <a:xfrm>
            <a:off x="4502552" y="1909825"/>
            <a:ext cx="6733562" cy="4350203"/>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baseline="0">
                <a:solidFill>
                  <a:srgbClr val="00AFEF"/>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endParaRPr lang="en-US" sz="2400">
              <a:solidFill>
                <a:schemeClr val="tx1"/>
              </a:solidFill>
            </a:endParaRPr>
          </a:p>
        </p:txBody>
      </p:sp>
      <p:sp>
        <p:nvSpPr>
          <p:cNvPr id="8" name="TextBox 7">
            <a:extLst>
              <a:ext uri="{FF2B5EF4-FFF2-40B4-BE49-F238E27FC236}">
                <a16:creationId xmlns:a16="http://schemas.microsoft.com/office/drawing/2014/main" id="{71F84F6A-DEB4-4CB0-A721-482875B73FA6}"/>
              </a:ext>
            </a:extLst>
          </p:cNvPr>
          <p:cNvSpPr txBox="1"/>
          <p:nvPr/>
        </p:nvSpPr>
        <p:spPr>
          <a:xfrm>
            <a:off x="954282" y="1631567"/>
            <a:ext cx="10283436" cy="4493538"/>
          </a:xfrm>
          <a:prstGeom prst="rect">
            <a:avLst/>
          </a:prstGeom>
          <a:noFill/>
        </p:spPr>
        <p:txBody>
          <a:bodyPr wrap="square">
            <a:spAutoFit/>
          </a:bodyPr>
          <a:lstStyle/>
          <a:p>
            <a:pPr marL="342900" indent="-342900">
              <a:lnSpc>
                <a:spcPct val="120000"/>
              </a:lnSpc>
              <a:buFont typeface="Arial" panose="020B0604020202020204" pitchFamily="34" charset="0"/>
              <a:buChar char="•"/>
            </a:pPr>
            <a:r>
              <a:rPr lang="vi-VN" sz="2000" b="1">
                <a:latin typeface="Readex Pro" panose="020B0604020202020204" charset="-78"/>
                <a:cs typeface="Readex Pro" panose="020B0604020202020204" charset="-78"/>
              </a:rPr>
              <a:t>Phần cứng:</a:t>
            </a:r>
            <a:r>
              <a:rPr lang="vi-VN" sz="2000">
                <a:latin typeface="Readex Pro" panose="020B0604020202020204" charset="-78"/>
                <a:cs typeface="Readex Pro" panose="020B0604020202020204" charset="-78"/>
              </a:rPr>
              <a:t> Tesla P100 16GB</a:t>
            </a:r>
          </a:p>
          <a:p>
            <a:pPr marL="342900" indent="-342900">
              <a:lnSpc>
                <a:spcPct val="120000"/>
              </a:lnSpc>
              <a:buFont typeface="Arial" panose="020B0604020202020204" pitchFamily="34" charset="0"/>
              <a:buChar char="•"/>
            </a:pPr>
            <a:r>
              <a:rPr lang="vi-VN" sz="2000" b="1">
                <a:latin typeface="Readex Pro" panose="020B0604020202020204" charset="-78"/>
                <a:cs typeface="Readex Pro" panose="020B0604020202020204" charset="-78"/>
              </a:rPr>
              <a:t>Kỹ thuật tối ưu:</a:t>
            </a:r>
            <a:endParaRPr lang="vi-VN" sz="2000">
              <a:latin typeface="Readex Pro" panose="020B0604020202020204" charset="-78"/>
              <a:cs typeface="Readex Pro" panose="020B0604020202020204" charset="-78"/>
            </a:endParaRPr>
          </a:p>
          <a:p>
            <a:pPr marL="800100" lvl="1" indent="-342900">
              <a:lnSpc>
                <a:spcPct val="120000"/>
              </a:lnSpc>
              <a:buFont typeface="Courier New" panose="02070309020205020404" pitchFamily="49" charset="0"/>
              <a:buChar char="o"/>
            </a:pPr>
            <a:r>
              <a:rPr lang="vi-VN" sz="2000">
                <a:latin typeface="Readex Pro" panose="020B0604020202020204" charset="-78"/>
                <a:cs typeface="Readex Pro" panose="020B0604020202020204" charset="-78"/>
              </a:rPr>
              <a:t>FP16 mixed precision</a:t>
            </a:r>
          </a:p>
          <a:p>
            <a:pPr marL="800100" lvl="1" indent="-342900">
              <a:lnSpc>
                <a:spcPct val="120000"/>
              </a:lnSpc>
              <a:buFont typeface="Courier New" panose="02070309020205020404" pitchFamily="49" charset="0"/>
              <a:buChar char="o"/>
            </a:pPr>
            <a:r>
              <a:rPr lang="vi-VN" sz="2000">
                <a:latin typeface="Readex Pro" panose="020B0604020202020204" charset="-78"/>
                <a:cs typeface="Readex Pro" panose="020B0604020202020204" charset="-78"/>
              </a:rPr>
              <a:t>Gradient Checkpointing</a:t>
            </a:r>
          </a:p>
          <a:p>
            <a:pPr marL="800100" lvl="1" indent="-342900">
              <a:lnSpc>
                <a:spcPct val="120000"/>
              </a:lnSpc>
              <a:buFont typeface="Courier New" panose="02070309020205020404" pitchFamily="49" charset="0"/>
              <a:buChar char="o"/>
            </a:pPr>
            <a:r>
              <a:rPr lang="vi-VN" sz="2000">
                <a:latin typeface="Readex Pro" panose="020B0604020202020204" charset="-78"/>
                <a:cs typeface="Readex Pro" panose="020B0604020202020204" charset="-78"/>
              </a:rPr>
              <a:t>Batch hiệu quả: 16 (physical=4, grad_accum=4)</a:t>
            </a:r>
          </a:p>
          <a:p>
            <a:pPr marL="342900" indent="-342900">
              <a:lnSpc>
                <a:spcPct val="120000"/>
              </a:lnSpc>
              <a:buFont typeface="Arial" panose="020B0604020202020204" pitchFamily="34" charset="0"/>
              <a:buChar char="•"/>
            </a:pPr>
            <a:r>
              <a:rPr lang="vi-VN" sz="2000" b="1">
                <a:latin typeface="Readex Pro" panose="020B0604020202020204" charset="-78"/>
                <a:cs typeface="Readex Pro" panose="020B0604020202020204" charset="-78"/>
              </a:rPr>
              <a:t>Cấu hình huấn luyện:</a:t>
            </a:r>
            <a:endParaRPr lang="vi-VN" sz="2000">
              <a:latin typeface="Readex Pro" panose="020B0604020202020204" charset="-78"/>
              <a:cs typeface="Readex Pro" panose="020B0604020202020204" charset="-78"/>
            </a:endParaRPr>
          </a:p>
          <a:p>
            <a:pPr marL="800100" lvl="1" indent="-342900">
              <a:lnSpc>
                <a:spcPct val="120000"/>
              </a:lnSpc>
              <a:buFont typeface="Courier New" panose="02070309020205020404" pitchFamily="49" charset="0"/>
              <a:buChar char="o"/>
            </a:pPr>
            <a:r>
              <a:rPr lang="vi-VN" sz="2000">
                <a:latin typeface="Readex Pro" panose="020B0604020202020204" charset="-78"/>
                <a:cs typeface="Readex Pro" panose="020B0604020202020204" charset="-78"/>
              </a:rPr>
              <a:t>Epoch tối đa: 20</a:t>
            </a:r>
            <a:r>
              <a:rPr lang="en-US" sz="2000">
                <a:latin typeface="Readex Pro" panose="020B0604020202020204" charset="-78"/>
                <a:cs typeface="Readex Pro" panose="020B0604020202020204" charset="-78"/>
              </a:rPr>
              <a:t>,</a:t>
            </a:r>
            <a:r>
              <a:rPr lang="vi-VN" sz="2000">
                <a:latin typeface="Readex Pro" panose="020B0604020202020204" charset="-78"/>
                <a:cs typeface="Readex Pro" panose="020B0604020202020204" charset="-78"/>
              </a:rPr>
              <a:t> Bộ tối ưu: AdamW</a:t>
            </a:r>
          </a:p>
          <a:p>
            <a:pPr marL="800100" lvl="1" indent="-342900">
              <a:lnSpc>
                <a:spcPct val="120000"/>
              </a:lnSpc>
              <a:buFont typeface="Courier New" panose="02070309020205020404" pitchFamily="49" charset="0"/>
              <a:buChar char="o"/>
            </a:pPr>
            <a:r>
              <a:rPr lang="vi-VN" sz="2000">
                <a:latin typeface="Readex Pro" panose="020B0604020202020204" charset="-78"/>
                <a:cs typeface="Readex Pro" panose="020B0604020202020204" charset="-78"/>
              </a:rPr>
              <a:t>Gradient clipping: 1.0</a:t>
            </a:r>
            <a:r>
              <a:rPr lang="en-US" sz="2000">
                <a:latin typeface="Readex Pro" panose="020B0604020202020204" charset="-78"/>
                <a:cs typeface="Readex Pro" panose="020B0604020202020204" charset="-78"/>
              </a:rPr>
              <a:t>,</a:t>
            </a:r>
            <a:r>
              <a:rPr lang="vi-VN" sz="2000">
                <a:latin typeface="Readex Pro" panose="020B0604020202020204" charset="-78"/>
                <a:cs typeface="Readex Pro" panose="020B0604020202020204" charset="-78"/>
              </a:rPr>
              <a:t> </a:t>
            </a:r>
            <a:r>
              <a:rPr lang="en-US" sz="2000">
                <a:latin typeface="Readex Pro" panose="020B0604020202020204" charset="-78"/>
                <a:cs typeface="Readex Pro" panose="020B0604020202020204" charset="-78"/>
              </a:rPr>
              <a:t>Độ dài chuỗi tối đa </a:t>
            </a:r>
            <a:r>
              <a:rPr lang="vi-VN" sz="2000">
                <a:latin typeface="Readex Pro" panose="020B0604020202020204" charset="-78"/>
                <a:cs typeface="Readex Pro" panose="020B0604020202020204" charset="-78"/>
              </a:rPr>
              <a:t>: 128 tokens</a:t>
            </a:r>
          </a:p>
          <a:p>
            <a:pPr marL="342900" indent="-342900">
              <a:lnSpc>
                <a:spcPct val="120000"/>
              </a:lnSpc>
              <a:buFont typeface="Arial" panose="020B0604020202020204" pitchFamily="34" charset="0"/>
              <a:buChar char="•"/>
            </a:pPr>
            <a:r>
              <a:rPr lang="vi-VN" sz="2000" b="1">
                <a:latin typeface="Readex Pro" panose="020B0604020202020204" charset="-78"/>
                <a:cs typeface="Readex Pro" panose="020B0604020202020204" charset="-78"/>
              </a:rPr>
              <a:t>Learning rate phân tầng:</a:t>
            </a:r>
            <a:endParaRPr lang="vi-VN" sz="2000">
              <a:latin typeface="Readex Pro" panose="020B0604020202020204" charset="-78"/>
              <a:cs typeface="Readex Pro" panose="020B0604020202020204" charset="-78"/>
            </a:endParaRPr>
          </a:p>
          <a:p>
            <a:pPr marL="800100" lvl="1" indent="-342900">
              <a:lnSpc>
                <a:spcPct val="120000"/>
              </a:lnSpc>
              <a:buFont typeface="Courier New" panose="02070309020205020404" pitchFamily="49" charset="0"/>
              <a:buChar char="o"/>
            </a:pPr>
            <a:r>
              <a:rPr lang="vi-VN" sz="2000">
                <a:latin typeface="Readex Pro" panose="020B0604020202020204" charset="-78"/>
                <a:cs typeface="Readex Pro" panose="020B0604020202020204" charset="-78"/>
              </a:rPr>
              <a:t>Fusion Module: 5e-4</a:t>
            </a:r>
          </a:p>
          <a:p>
            <a:pPr marL="800100" lvl="1" indent="-342900">
              <a:lnSpc>
                <a:spcPct val="120000"/>
              </a:lnSpc>
              <a:buFont typeface="Courier New" panose="02070309020205020404" pitchFamily="49" charset="0"/>
              <a:buChar char="o"/>
            </a:pPr>
            <a:r>
              <a:rPr lang="vi-VN" sz="2000">
                <a:latin typeface="Readex Pro" panose="020B0604020202020204" charset="-78"/>
                <a:cs typeface="Readex Pro" panose="020B0604020202020204" charset="-78"/>
              </a:rPr>
              <a:t>ViT: 1e-4</a:t>
            </a:r>
            <a:r>
              <a:rPr lang="en-US" sz="2000">
                <a:latin typeface="Readex Pro" panose="020B0604020202020204" charset="-78"/>
                <a:cs typeface="Readex Pro" panose="020B0604020202020204" charset="-78"/>
              </a:rPr>
              <a:t>, </a:t>
            </a:r>
            <a:r>
              <a:rPr lang="vi-VN" sz="2000">
                <a:latin typeface="Readex Pro" panose="020B0604020202020204" charset="-78"/>
                <a:cs typeface="Readex Pro" panose="020B0604020202020204" charset="-78"/>
              </a:rPr>
              <a:t>PhoBERT: 5e-5</a:t>
            </a:r>
            <a:r>
              <a:rPr lang="en-US" sz="2000">
                <a:latin typeface="Readex Pro" panose="020B0604020202020204" charset="-78"/>
                <a:cs typeface="Readex Pro" panose="020B0604020202020204" charset="-78"/>
              </a:rPr>
              <a:t>,</a:t>
            </a:r>
            <a:r>
              <a:rPr lang="vi-VN" sz="2000">
                <a:latin typeface="Readex Pro" panose="020B0604020202020204" charset="-78"/>
                <a:cs typeface="Readex Pro" panose="020B0604020202020204" charset="-78"/>
              </a:rPr>
              <a:t> ViT5: 3e-5</a:t>
            </a:r>
          </a:p>
          <a:p>
            <a:pPr marL="342900" indent="-342900">
              <a:lnSpc>
                <a:spcPct val="120000"/>
              </a:lnSpc>
              <a:buFont typeface="Arial" panose="020B0604020202020204" pitchFamily="34" charset="0"/>
              <a:buChar char="•"/>
            </a:pPr>
            <a:r>
              <a:rPr lang="vi-VN" sz="2000" b="1">
                <a:latin typeface="Readex Pro" panose="020B0604020202020204" charset="-78"/>
                <a:cs typeface="Readex Pro" panose="020B0604020202020204" charset="-78"/>
              </a:rPr>
              <a:t>Decoding:</a:t>
            </a:r>
            <a:r>
              <a:rPr lang="en-US" sz="2000" b="1">
                <a:latin typeface="Readex Pro" panose="020B0604020202020204" charset="-78"/>
                <a:cs typeface="Readex Pro" panose="020B0604020202020204" charset="-78"/>
              </a:rPr>
              <a:t> </a:t>
            </a:r>
            <a:r>
              <a:rPr lang="vi-VN" sz="2000">
                <a:latin typeface="Readex Pro" panose="020B0604020202020204" charset="-78"/>
                <a:cs typeface="Readex Pro" panose="020B0604020202020204" charset="-78"/>
              </a:rPr>
              <a:t>Beam search (3 beams)</a:t>
            </a:r>
            <a:r>
              <a:rPr lang="en-US" sz="2000">
                <a:latin typeface="Readex Pro" panose="020B0604020202020204" charset="-78"/>
                <a:cs typeface="Readex Pro" panose="020B0604020202020204" charset="-78"/>
              </a:rPr>
              <a:t>,</a:t>
            </a:r>
            <a:r>
              <a:rPr lang="vi-VN" sz="2000">
                <a:latin typeface="Readex Pro" panose="020B0604020202020204" charset="-78"/>
                <a:cs typeface="Readex Pro" panose="020B0604020202020204" charset="-78"/>
              </a:rPr>
              <a:t> </a:t>
            </a:r>
            <a:r>
              <a:rPr lang="en-US" sz="2000">
                <a:latin typeface="Readex Pro" panose="020B0604020202020204" charset="-78"/>
                <a:cs typeface="Readex Pro" panose="020B0604020202020204" charset="-78"/>
              </a:rPr>
              <a:t>Độ dài </a:t>
            </a:r>
            <a:r>
              <a:rPr lang="vi-VN" sz="2000">
                <a:latin typeface="Readex Pro" panose="020B0604020202020204" charset="-78"/>
                <a:cs typeface="Readex Pro" panose="020B0604020202020204" charset="-78"/>
              </a:rPr>
              <a:t>: 3–128</a:t>
            </a:r>
            <a:r>
              <a:rPr lang="en-US" sz="2000">
                <a:latin typeface="Readex Pro" panose="020B0604020202020204" charset="-78"/>
                <a:cs typeface="Readex Pro" panose="020B0604020202020204" charset="-78"/>
              </a:rPr>
              <a:t>,</a:t>
            </a:r>
            <a:r>
              <a:rPr lang="vi-VN" sz="2000">
                <a:latin typeface="Readex Pro" panose="020B0604020202020204" charset="-78"/>
                <a:cs typeface="Readex Pro" panose="020B0604020202020204" charset="-78"/>
              </a:rPr>
              <a:t> Repetition penalty: 1.2</a:t>
            </a:r>
          </a:p>
        </p:txBody>
      </p:sp>
    </p:spTree>
    <p:extLst>
      <p:ext uri="{BB962C8B-B14F-4D97-AF65-F5344CB8AC3E}">
        <p14:creationId xmlns:p14="http://schemas.microsoft.com/office/powerpoint/2010/main" val="3761305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895152" y="229206"/>
            <a:ext cx="10029565" cy="796491"/>
          </a:xfrm>
        </p:spPr>
        <p:txBody>
          <a:bodyPr/>
          <a:lstStyle/>
          <a:p>
            <a:r>
              <a:rPr lang="en-US"/>
              <a:t>Thiết kế và cài đặt</a:t>
            </a:r>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1"/>
          </p:nvPr>
        </p:nvSpPr>
        <p:spPr>
          <a:xfrm>
            <a:off x="952680" y="1025697"/>
            <a:ext cx="10029565" cy="796491"/>
          </a:xfrm>
        </p:spPr>
        <p:txBody>
          <a:bodyPr>
            <a:normAutofit/>
          </a:bodyPr>
          <a:lstStyle/>
          <a:p>
            <a:r>
              <a:rPr lang="en-US">
                <a:latin typeface="Readex Pro" panose="020B0604020202020204" charset="-78"/>
                <a:cs typeface="Readex Pro" panose="020B0604020202020204" charset="-78"/>
              </a:rPr>
              <a:t>5. Mô hình </a:t>
            </a:r>
            <a:r>
              <a:rPr lang="en-US">
                <a:effectLst/>
                <a:latin typeface="Readex Pro" panose="020B0604020202020204" charset="-78"/>
                <a:ea typeface="Calibri" panose="020F0502020204030204" pitchFamily="34" charset="0"/>
                <a:cs typeface="Readex Pro" panose="020B0604020202020204" charset="-78"/>
              </a:rPr>
              <a:t>Unified (Qwen2-VL )</a:t>
            </a:r>
            <a:r>
              <a:rPr lang="en-US">
                <a:latin typeface="Readex Pro" panose="020B0604020202020204" charset="-78"/>
                <a:cs typeface="Readex Pro" panose="020B0604020202020204" charset="-78"/>
              </a:rPr>
              <a:t> </a:t>
            </a:r>
          </a:p>
        </p:txBody>
      </p:sp>
      <p:pic>
        <p:nvPicPr>
          <p:cNvPr id="5" name="Picture 4">
            <a:extLst>
              <a:ext uri="{FF2B5EF4-FFF2-40B4-BE49-F238E27FC236}">
                <a16:creationId xmlns:a16="http://schemas.microsoft.com/office/drawing/2014/main" id="{0DC0FEE5-5FF4-48FA-AD43-1E780D6F9C86}"/>
              </a:ext>
            </a:extLst>
          </p:cNvPr>
          <p:cNvPicPr>
            <a:picLocks noChangeAspect="1"/>
          </p:cNvPicPr>
          <p:nvPr/>
        </p:nvPicPr>
        <p:blipFill>
          <a:blip r:embed="rId3"/>
          <a:stretch>
            <a:fillRect/>
          </a:stretch>
        </p:blipFill>
        <p:spPr>
          <a:xfrm>
            <a:off x="457311" y="454716"/>
            <a:ext cx="495369" cy="447737"/>
          </a:xfrm>
          <a:prstGeom prst="rect">
            <a:avLst/>
          </a:prstGeom>
        </p:spPr>
      </p:pic>
      <p:sp>
        <p:nvSpPr>
          <p:cNvPr id="6" name="Rectangle 5">
            <a:extLst>
              <a:ext uri="{FF2B5EF4-FFF2-40B4-BE49-F238E27FC236}">
                <a16:creationId xmlns:a16="http://schemas.microsoft.com/office/drawing/2014/main" id="{934CBF91-8A3F-4194-8448-97ECB856F36A}"/>
              </a:ext>
            </a:extLst>
          </p:cNvPr>
          <p:cNvSpPr/>
          <p:nvPr/>
        </p:nvSpPr>
        <p:spPr>
          <a:xfrm>
            <a:off x="952678" y="2897206"/>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B5EBCEFA-6D79-4214-A167-167C7BDF9BEB}"/>
              </a:ext>
            </a:extLst>
          </p:cNvPr>
          <p:cNvSpPr txBox="1">
            <a:spLocks/>
          </p:cNvSpPr>
          <p:nvPr/>
        </p:nvSpPr>
        <p:spPr>
          <a:xfrm>
            <a:off x="4502552" y="1909825"/>
            <a:ext cx="6733562" cy="4350203"/>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baseline="0">
                <a:solidFill>
                  <a:srgbClr val="00AFEF"/>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endParaRPr lang="en-US" sz="2400">
              <a:solidFill>
                <a:schemeClr val="tx1"/>
              </a:solidFill>
            </a:endParaRPr>
          </a:p>
        </p:txBody>
      </p:sp>
      <p:pic>
        <p:nvPicPr>
          <p:cNvPr id="8" name="Picture 7">
            <a:extLst>
              <a:ext uri="{FF2B5EF4-FFF2-40B4-BE49-F238E27FC236}">
                <a16:creationId xmlns:a16="http://schemas.microsoft.com/office/drawing/2014/main" id="{0D97D02A-C360-4F88-A83B-91109F7D55CC}"/>
              </a:ext>
            </a:extLst>
          </p:cNvPr>
          <p:cNvPicPr>
            <a:picLocks noChangeAspect="1"/>
          </p:cNvPicPr>
          <p:nvPr/>
        </p:nvPicPr>
        <p:blipFill>
          <a:blip r:embed="rId4"/>
          <a:stretch>
            <a:fillRect/>
          </a:stretch>
        </p:blipFill>
        <p:spPr>
          <a:xfrm>
            <a:off x="952678" y="2618679"/>
            <a:ext cx="10332720" cy="2558377"/>
          </a:xfrm>
          <a:prstGeom prst="rect">
            <a:avLst/>
          </a:prstGeom>
        </p:spPr>
      </p:pic>
    </p:spTree>
    <p:extLst>
      <p:ext uri="{BB962C8B-B14F-4D97-AF65-F5344CB8AC3E}">
        <p14:creationId xmlns:p14="http://schemas.microsoft.com/office/powerpoint/2010/main" val="27133898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895150" y="288760"/>
            <a:ext cx="10087094" cy="736937"/>
          </a:xfrm>
        </p:spPr>
        <p:txBody>
          <a:bodyPr/>
          <a:lstStyle/>
          <a:p>
            <a:r>
              <a:rPr lang="en-US"/>
              <a:t>NỘI DUNG BÁO CÁO</a:t>
            </a:r>
          </a:p>
        </p:txBody>
      </p:sp>
      <p:pic>
        <p:nvPicPr>
          <p:cNvPr id="5" name="Picture 4">
            <a:extLst>
              <a:ext uri="{FF2B5EF4-FFF2-40B4-BE49-F238E27FC236}">
                <a16:creationId xmlns:a16="http://schemas.microsoft.com/office/drawing/2014/main" id="{51995D23-52E2-4034-ACDC-93ED9F9C1640}"/>
              </a:ext>
            </a:extLst>
          </p:cNvPr>
          <p:cNvPicPr>
            <a:picLocks noChangeAspect="1"/>
          </p:cNvPicPr>
          <p:nvPr/>
        </p:nvPicPr>
        <p:blipFill>
          <a:blip r:embed="rId3"/>
          <a:stretch>
            <a:fillRect/>
          </a:stretch>
        </p:blipFill>
        <p:spPr>
          <a:xfrm>
            <a:off x="457311" y="454716"/>
            <a:ext cx="495369" cy="447737"/>
          </a:xfrm>
          <a:prstGeom prst="rect">
            <a:avLst/>
          </a:prstGeom>
        </p:spPr>
      </p:pic>
      <p:sp>
        <p:nvSpPr>
          <p:cNvPr id="6" name="Rectangle 5">
            <a:extLst>
              <a:ext uri="{FF2B5EF4-FFF2-40B4-BE49-F238E27FC236}">
                <a16:creationId xmlns:a16="http://schemas.microsoft.com/office/drawing/2014/main" id="{AF48D08E-1EBE-4D6E-B736-B55A2DD95C6E}"/>
              </a:ext>
            </a:extLst>
          </p:cNvPr>
          <p:cNvSpPr/>
          <p:nvPr/>
        </p:nvSpPr>
        <p:spPr>
          <a:xfrm>
            <a:off x="1087655" y="2752825"/>
            <a:ext cx="413886" cy="6942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1"/>
          </p:nvPr>
        </p:nvSpPr>
        <p:spPr>
          <a:xfrm>
            <a:off x="952678" y="1025697"/>
            <a:ext cx="10597638" cy="5286151"/>
          </a:xfrm>
        </p:spPr>
        <p:txBody>
          <a:bodyPr>
            <a:normAutofit/>
          </a:bodyPr>
          <a:lstStyle/>
          <a:p>
            <a:pPr marL="571500" indent="-571500">
              <a:lnSpc>
                <a:spcPct val="150000"/>
              </a:lnSpc>
              <a:buFont typeface="+mj-lt"/>
              <a:buAutoNum type="romanUcPeriod"/>
            </a:pPr>
            <a:r>
              <a:rPr lang="en-US"/>
              <a:t>Bối cảnh và mục tiêu nghiên cứu</a:t>
            </a:r>
          </a:p>
          <a:p>
            <a:pPr marL="571500" indent="-571500">
              <a:lnSpc>
                <a:spcPct val="150000"/>
              </a:lnSpc>
              <a:buFont typeface="+mj-lt"/>
              <a:buAutoNum type="romanUcPeriod"/>
            </a:pPr>
            <a:r>
              <a:rPr lang="en-US"/>
              <a:t>Bài toán VQA trong giới thiệu di sản văn hóa</a:t>
            </a:r>
          </a:p>
          <a:p>
            <a:pPr marL="571500" indent="-571500">
              <a:lnSpc>
                <a:spcPct val="150000"/>
              </a:lnSpc>
              <a:buFont typeface="+mj-lt"/>
              <a:buAutoNum type="romanUcPeriod"/>
            </a:pPr>
            <a:r>
              <a:rPr lang="en-US"/>
              <a:t>Thiết kế và cài đặt</a:t>
            </a:r>
          </a:p>
          <a:p>
            <a:pPr marL="571500" indent="-571500">
              <a:lnSpc>
                <a:spcPct val="150000"/>
              </a:lnSpc>
              <a:buFont typeface="+mj-lt"/>
              <a:buAutoNum type="romanUcPeriod"/>
            </a:pPr>
            <a:r>
              <a:rPr lang="en-US"/>
              <a:t>Kiểm thử và đánh giá</a:t>
            </a:r>
          </a:p>
          <a:p>
            <a:pPr marL="571500" indent="-571500">
              <a:lnSpc>
                <a:spcPct val="150000"/>
              </a:lnSpc>
              <a:buFont typeface="+mj-lt"/>
              <a:buAutoNum type="romanUcPeriod"/>
            </a:pPr>
            <a:r>
              <a:rPr lang="en-US"/>
              <a:t>Kết luận và hướng phát triển</a:t>
            </a:r>
          </a:p>
          <a:p>
            <a:pPr marL="571500" indent="-571500">
              <a:lnSpc>
                <a:spcPct val="150000"/>
              </a:lnSpc>
              <a:buFont typeface="+mj-lt"/>
              <a:buAutoNum type="romanUcPeriod"/>
            </a:pPr>
            <a:r>
              <a:rPr lang="en-US"/>
              <a:t>Demo hệ thống</a:t>
            </a:r>
          </a:p>
          <a:p>
            <a:endParaRPr lang="en-US"/>
          </a:p>
        </p:txBody>
      </p:sp>
    </p:spTree>
    <p:extLst>
      <p:ext uri="{BB962C8B-B14F-4D97-AF65-F5344CB8AC3E}">
        <p14:creationId xmlns:p14="http://schemas.microsoft.com/office/powerpoint/2010/main" val="22033571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895152" y="229206"/>
            <a:ext cx="10029565" cy="796491"/>
          </a:xfrm>
        </p:spPr>
        <p:txBody>
          <a:bodyPr/>
          <a:lstStyle/>
          <a:p>
            <a:r>
              <a:rPr lang="en-US"/>
              <a:t>Thiết kế và cài đặt</a:t>
            </a:r>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1"/>
          </p:nvPr>
        </p:nvSpPr>
        <p:spPr>
          <a:xfrm>
            <a:off x="952680" y="1025697"/>
            <a:ext cx="10029565" cy="796491"/>
          </a:xfrm>
        </p:spPr>
        <p:txBody>
          <a:bodyPr>
            <a:normAutofit/>
          </a:bodyPr>
          <a:lstStyle/>
          <a:p>
            <a:r>
              <a:rPr lang="en-US">
                <a:latin typeface="Readex Pro" panose="020B0604020202020204" charset="-78"/>
                <a:cs typeface="Readex Pro" panose="020B0604020202020204" charset="-78"/>
              </a:rPr>
              <a:t>5. Mô hình </a:t>
            </a:r>
            <a:r>
              <a:rPr lang="en-US">
                <a:effectLst/>
                <a:latin typeface="Readex Pro" panose="020B0604020202020204" charset="-78"/>
                <a:ea typeface="Calibri" panose="020F0502020204030204" pitchFamily="34" charset="0"/>
                <a:cs typeface="Readex Pro" panose="020B0604020202020204" charset="-78"/>
              </a:rPr>
              <a:t>Unified (Qwen2-VL )</a:t>
            </a:r>
            <a:r>
              <a:rPr lang="en-US">
                <a:latin typeface="Readex Pro" panose="020B0604020202020204" charset="-78"/>
                <a:cs typeface="Readex Pro" panose="020B0604020202020204" charset="-78"/>
              </a:rPr>
              <a:t> </a:t>
            </a:r>
          </a:p>
        </p:txBody>
      </p:sp>
      <p:pic>
        <p:nvPicPr>
          <p:cNvPr id="5" name="Picture 4">
            <a:extLst>
              <a:ext uri="{FF2B5EF4-FFF2-40B4-BE49-F238E27FC236}">
                <a16:creationId xmlns:a16="http://schemas.microsoft.com/office/drawing/2014/main" id="{0DC0FEE5-5FF4-48FA-AD43-1E780D6F9C86}"/>
              </a:ext>
            </a:extLst>
          </p:cNvPr>
          <p:cNvPicPr>
            <a:picLocks noChangeAspect="1"/>
          </p:cNvPicPr>
          <p:nvPr/>
        </p:nvPicPr>
        <p:blipFill>
          <a:blip r:embed="rId3"/>
          <a:stretch>
            <a:fillRect/>
          </a:stretch>
        </p:blipFill>
        <p:spPr>
          <a:xfrm>
            <a:off x="457311" y="454716"/>
            <a:ext cx="495369" cy="447737"/>
          </a:xfrm>
          <a:prstGeom prst="rect">
            <a:avLst/>
          </a:prstGeom>
        </p:spPr>
      </p:pic>
      <p:sp>
        <p:nvSpPr>
          <p:cNvPr id="6" name="Rectangle 5">
            <a:extLst>
              <a:ext uri="{FF2B5EF4-FFF2-40B4-BE49-F238E27FC236}">
                <a16:creationId xmlns:a16="http://schemas.microsoft.com/office/drawing/2014/main" id="{934CBF91-8A3F-4194-8448-97ECB856F36A}"/>
              </a:ext>
            </a:extLst>
          </p:cNvPr>
          <p:cNvSpPr/>
          <p:nvPr/>
        </p:nvSpPr>
        <p:spPr>
          <a:xfrm>
            <a:off x="952678" y="2897206"/>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B5EBCEFA-6D79-4214-A167-167C7BDF9BEB}"/>
              </a:ext>
            </a:extLst>
          </p:cNvPr>
          <p:cNvSpPr txBox="1">
            <a:spLocks/>
          </p:cNvSpPr>
          <p:nvPr/>
        </p:nvSpPr>
        <p:spPr>
          <a:xfrm>
            <a:off x="4502552" y="1909825"/>
            <a:ext cx="6733562" cy="4350203"/>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baseline="0">
                <a:solidFill>
                  <a:srgbClr val="00AFEF"/>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endParaRPr lang="en-US" sz="2400">
              <a:solidFill>
                <a:schemeClr val="tx1"/>
              </a:solidFill>
            </a:endParaRPr>
          </a:p>
        </p:txBody>
      </p:sp>
      <p:sp>
        <p:nvSpPr>
          <p:cNvPr id="10" name="TextBox 9">
            <a:extLst>
              <a:ext uri="{FF2B5EF4-FFF2-40B4-BE49-F238E27FC236}">
                <a16:creationId xmlns:a16="http://schemas.microsoft.com/office/drawing/2014/main" id="{C7516519-9F9C-4AD3-91DB-AA556B4E3065}"/>
              </a:ext>
            </a:extLst>
          </p:cNvPr>
          <p:cNvSpPr txBox="1"/>
          <p:nvPr/>
        </p:nvSpPr>
        <p:spPr>
          <a:xfrm>
            <a:off x="1323362" y="2160760"/>
            <a:ext cx="10403529" cy="4493538"/>
          </a:xfrm>
          <a:prstGeom prst="rect">
            <a:avLst/>
          </a:prstGeom>
          <a:noFill/>
        </p:spPr>
        <p:txBody>
          <a:bodyPr wrap="square">
            <a:spAutoFit/>
          </a:bodyPr>
          <a:lstStyle/>
          <a:p>
            <a:pPr>
              <a:lnSpc>
                <a:spcPct val="120000"/>
              </a:lnSpc>
            </a:pPr>
            <a:r>
              <a:rPr lang="en-US" sz="2000" b="1">
                <a:latin typeface="Readex Pro" panose="020B0604020202020204" charset="-78"/>
                <a:cs typeface="Readex Pro" panose="020B0604020202020204" charset="-78"/>
              </a:rPr>
              <a:t>Xử lý hình ảnh:</a:t>
            </a:r>
            <a:endParaRPr lang="en-US" sz="2000">
              <a:latin typeface="Readex Pro" panose="020B0604020202020204" charset="-78"/>
              <a:cs typeface="Readex Pro" panose="020B0604020202020204" charset="-78"/>
            </a:endParaRPr>
          </a:p>
          <a:p>
            <a:pPr marL="800100" lvl="1" indent="-342900">
              <a:lnSpc>
                <a:spcPct val="120000"/>
              </a:lnSpc>
              <a:buFont typeface="Arial" panose="020B0604020202020204" pitchFamily="34" charset="0"/>
              <a:buChar char="•"/>
            </a:pPr>
            <a:r>
              <a:rPr lang="en-US" sz="2000">
                <a:latin typeface="Readex Pro" panose="020B0604020202020204" charset="-78"/>
                <a:cs typeface="Readex Pro" panose="020B0604020202020204" charset="-78"/>
              </a:rPr>
              <a:t>Resize động, giữ tỷ lệ khung hình (tối đa 336×336)</a:t>
            </a:r>
          </a:p>
          <a:p>
            <a:pPr marL="800100" lvl="1" indent="-342900">
              <a:lnSpc>
                <a:spcPct val="120000"/>
              </a:lnSpc>
              <a:buFont typeface="Arial" panose="020B0604020202020204" pitchFamily="34" charset="0"/>
              <a:buChar char="•"/>
            </a:pPr>
            <a:r>
              <a:rPr lang="en-US" sz="2000">
                <a:latin typeface="Readex Pro" panose="020B0604020202020204" charset="-78"/>
                <a:cs typeface="Readex Pro" panose="020B0604020202020204" charset="-78"/>
              </a:rPr>
              <a:t>Vision Transformer </a:t>
            </a:r>
            <a:r>
              <a:rPr lang="en-US" sz="2000"/>
              <a:t>→</a:t>
            </a:r>
            <a:r>
              <a:rPr lang="en-US" sz="2000">
                <a:latin typeface="Readex Pro" panose="020B0604020202020204" charset="-78"/>
                <a:cs typeface="Readex Pro" panose="020B0604020202020204" charset="-78"/>
              </a:rPr>
              <a:t> 200-300 visual tokens</a:t>
            </a:r>
          </a:p>
          <a:p>
            <a:pPr marL="800100" lvl="1" indent="-342900">
              <a:lnSpc>
                <a:spcPct val="120000"/>
              </a:lnSpc>
              <a:buFont typeface="Arial" panose="020B0604020202020204" pitchFamily="34" charset="0"/>
              <a:buChar char="•"/>
            </a:pPr>
            <a:r>
              <a:rPr lang="en-US" sz="2000">
                <a:latin typeface="Readex Pro" panose="020B0604020202020204" charset="-78"/>
                <a:cs typeface="Readex Pro" panose="020B0604020202020204" charset="-78"/>
              </a:rPr>
              <a:t>Hidden size: 3584</a:t>
            </a:r>
          </a:p>
          <a:p>
            <a:pPr>
              <a:lnSpc>
                <a:spcPct val="120000"/>
              </a:lnSpc>
            </a:pPr>
            <a:r>
              <a:rPr lang="en-US" sz="2000" b="1">
                <a:latin typeface="Readex Pro" panose="020B0604020202020204" charset="-78"/>
                <a:cs typeface="Readex Pro" panose="020B0604020202020204" charset="-78"/>
              </a:rPr>
              <a:t>Xử lý câu hỏi:</a:t>
            </a:r>
            <a:endParaRPr lang="en-US" sz="2000">
              <a:latin typeface="Readex Pro" panose="020B0604020202020204" charset="-78"/>
              <a:cs typeface="Readex Pro" panose="020B0604020202020204" charset="-78"/>
            </a:endParaRPr>
          </a:p>
          <a:p>
            <a:pPr marL="800100" lvl="1" indent="-342900">
              <a:lnSpc>
                <a:spcPct val="120000"/>
              </a:lnSpc>
              <a:buFont typeface="Arial" panose="020B0604020202020204" pitchFamily="34" charset="0"/>
              <a:buChar char="•"/>
            </a:pPr>
            <a:r>
              <a:rPr lang="en-US" sz="2000">
                <a:latin typeface="Readex Pro" panose="020B0604020202020204" charset="-78"/>
                <a:cs typeface="Readex Pro" panose="020B0604020202020204" charset="-78"/>
              </a:rPr>
              <a:t>Mã hóa token + Chat template</a:t>
            </a:r>
          </a:p>
          <a:p>
            <a:pPr marL="800100" lvl="1" indent="-342900">
              <a:lnSpc>
                <a:spcPct val="120000"/>
              </a:lnSpc>
              <a:buFont typeface="Arial" panose="020B0604020202020204" pitchFamily="34" charset="0"/>
              <a:buChar char="•"/>
            </a:pPr>
            <a:r>
              <a:rPr lang="en-US" sz="2000">
                <a:latin typeface="Readex Pro" panose="020B0604020202020204" charset="-78"/>
                <a:cs typeface="Readex Pro" panose="020B0604020202020204" charset="-78"/>
              </a:rPr>
              <a:t>Special tokens phân biệt vai trò (user/assistant) và loại nội dung (image/text)</a:t>
            </a:r>
          </a:p>
          <a:p>
            <a:pPr>
              <a:lnSpc>
                <a:spcPct val="120000"/>
              </a:lnSpc>
            </a:pPr>
            <a:r>
              <a:rPr lang="en-US" sz="2000" b="1">
                <a:latin typeface="Readex Pro" panose="020B0604020202020204" charset="-78"/>
                <a:cs typeface="Readex Pro" panose="020B0604020202020204" charset="-78"/>
              </a:rPr>
              <a:t>Chuỗi hợp nhất:</a:t>
            </a:r>
            <a:endParaRPr lang="en-US" sz="2000">
              <a:latin typeface="Readex Pro" panose="020B0604020202020204" charset="-78"/>
              <a:cs typeface="Readex Pro" panose="020B0604020202020204" charset="-78"/>
            </a:endParaRPr>
          </a:p>
          <a:p>
            <a:pPr marL="800100" lvl="1" indent="-342900">
              <a:lnSpc>
                <a:spcPct val="120000"/>
              </a:lnSpc>
              <a:buFont typeface="Arial" panose="020B0604020202020204" pitchFamily="34" charset="0"/>
              <a:buChar char="•"/>
            </a:pPr>
            <a:r>
              <a:rPr lang="en-US" sz="2000">
                <a:latin typeface="Readex Pro" panose="020B0604020202020204" charset="-78"/>
                <a:cs typeface="Readex Pro" panose="020B0604020202020204" charset="-78"/>
              </a:rPr>
              <a:t>Visual tokens + Text tokens </a:t>
            </a:r>
            <a:r>
              <a:rPr lang="en-US" sz="2000"/>
              <a:t>→</a:t>
            </a:r>
            <a:r>
              <a:rPr lang="en-US" sz="2000">
                <a:latin typeface="Readex Pro" panose="020B0604020202020204" charset="-78"/>
                <a:cs typeface="Readex Pro" panose="020B0604020202020204" charset="-78"/>
              </a:rPr>
              <a:t> [B, 400-500, 3584]</a:t>
            </a:r>
          </a:p>
          <a:p>
            <a:pPr marL="800100" lvl="1" indent="-342900">
              <a:lnSpc>
                <a:spcPct val="120000"/>
              </a:lnSpc>
              <a:buFont typeface="Arial" panose="020B0604020202020204" pitchFamily="34" charset="0"/>
              <a:buChar char="•"/>
            </a:pPr>
            <a:r>
              <a:rPr lang="en-US" sz="2000">
                <a:latin typeface="Readex Pro" panose="020B0604020202020204" charset="-78"/>
                <a:cs typeface="Readex Pro" panose="020B0604020202020204" charset="-78"/>
              </a:rPr>
              <a:t>Xử lý thống nhất qua Unified Transformer</a:t>
            </a:r>
          </a:p>
          <a:p>
            <a:pPr marL="800100" lvl="1" indent="-342900">
              <a:lnSpc>
                <a:spcPct val="120000"/>
              </a:lnSpc>
              <a:buFont typeface="Arial" panose="020B0604020202020204" pitchFamily="34" charset="0"/>
              <a:buChar char="•"/>
            </a:pPr>
            <a:endParaRPr lang="en-US" sz="2000">
              <a:latin typeface="Readex Pro" panose="020B0604020202020204" charset="-78"/>
              <a:cs typeface="Readex Pro" panose="020B0604020202020204" charset="-78"/>
            </a:endParaRPr>
          </a:p>
        </p:txBody>
      </p:sp>
      <p:sp>
        <p:nvSpPr>
          <p:cNvPr id="11" name="Subtitle 2">
            <a:extLst>
              <a:ext uri="{FF2B5EF4-FFF2-40B4-BE49-F238E27FC236}">
                <a16:creationId xmlns:a16="http://schemas.microsoft.com/office/drawing/2014/main" id="{584DA10E-BE49-4081-8077-7AB58E37FD23}"/>
              </a:ext>
            </a:extLst>
          </p:cNvPr>
          <p:cNvSpPr txBox="1">
            <a:spLocks/>
          </p:cNvSpPr>
          <p:nvPr/>
        </p:nvSpPr>
        <p:spPr>
          <a:xfrm>
            <a:off x="1254606" y="1653981"/>
            <a:ext cx="10029565" cy="796491"/>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baseline="0">
                <a:solidFill>
                  <a:srgbClr val="00AFEF"/>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a:latin typeface="Readex Pro" panose="020B0604020202020204" charset="-78"/>
                <a:cs typeface="Readex Pro" panose="020B0604020202020204" charset="-78"/>
              </a:rPr>
              <a:t>5.1. </a:t>
            </a:r>
            <a:r>
              <a:rPr lang="vi-VN" sz="2400"/>
              <a:t>Xử lý đầu vào đa phương thức</a:t>
            </a:r>
            <a:endParaRPr lang="en-US" sz="2400">
              <a:latin typeface="Readex Pro" panose="020B0604020202020204" charset="-78"/>
              <a:ea typeface="Times New Roman" panose="02020603050405020304" pitchFamily="18" charset="0"/>
              <a:cs typeface="Readex Pro" panose="020B0604020202020204" charset="-78"/>
            </a:endParaRPr>
          </a:p>
        </p:txBody>
      </p:sp>
    </p:spTree>
    <p:extLst>
      <p:ext uri="{BB962C8B-B14F-4D97-AF65-F5344CB8AC3E}">
        <p14:creationId xmlns:p14="http://schemas.microsoft.com/office/powerpoint/2010/main" val="33285349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4CBF91-8A3F-4194-8448-97ECB856F36A}"/>
              </a:ext>
            </a:extLst>
          </p:cNvPr>
          <p:cNvSpPr/>
          <p:nvPr/>
        </p:nvSpPr>
        <p:spPr>
          <a:xfrm>
            <a:off x="952678" y="2897206"/>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A4D498EA-A8FA-4B5B-B6CC-DCF9A0477922}"/>
              </a:ext>
            </a:extLst>
          </p:cNvPr>
          <p:cNvPicPr/>
          <p:nvPr/>
        </p:nvPicPr>
        <p:blipFill>
          <a:blip r:embed="rId3"/>
          <a:stretch>
            <a:fillRect/>
          </a:stretch>
        </p:blipFill>
        <p:spPr>
          <a:xfrm>
            <a:off x="1323362" y="858757"/>
            <a:ext cx="7040880" cy="3566160"/>
          </a:xfrm>
          <a:prstGeom prst="rect">
            <a:avLst/>
          </a:prstGeom>
          <a:ln>
            <a:noFill/>
          </a:ln>
        </p:spPr>
      </p:pic>
      <p:pic>
        <p:nvPicPr>
          <p:cNvPr id="16" name="Picture 15">
            <a:extLst>
              <a:ext uri="{FF2B5EF4-FFF2-40B4-BE49-F238E27FC236}">
                <a16:creationId xmlns:a16="http://schemas.microsoft.com/office/drawing/2014/main" id="{657C9303-6092-4DB2-8BE4-926A0C794F93}"/>
              </a:ext>
            </a:extLst>
          </p:cNvPr>
          <p:cNvPicPr/>
          <p:nvPr/>
        </p:nvPicPr>
        <p:blipFill>
          <a:blip r:embed="rId4"/>
          <a:stretch>
            <a:fillRect/>
          </a:stretch>
        </p:blipFill>
        <p:spPr>
          <a:xfrm>
            <a:off x="1323364" y="4622543"/>
            <a:ext cx="5760085" cy="1706880"/>
          </a:xfrm>
          <a:prstGeom prst="rect">
            <a:avLst/>
          </a:prstGeom>
          <a:ln>
            <a:noFill/>
          </a:ln>
        </p:spPr>
      </p:pic>
      <p:sp>
        <p:nvSpPr>
          <p:cNvPr id="11" name="Title 1">
            <a:extLst>
              <a:ext uri="{FF2B5EF4-FFF2-40B4-BE49-F238E27FC236}">
                <a16:creationId xmlns:a16="http://schemas.microsoft.com/office/drawing/2014/main" id="{81182BFE-5671-4F72-9582-DA2BD0D8557A}"/>
              </a:ext>
            </a:extLst>
          </p:cNvPr>
          <p:cNvSpPr>
            <a:spLocks noGrp="1"/>
          </p:cNvSpPr>
          <p:nvPr>
            <p:ph type="ctrTitle"/>
          </p:nvPr>
        </p:nvSpPr>
        <p:spPr>
          <a:xfrm>
            <a:off x="952680" y="337192"/>
            <a:ext cx="10029565" cy="408551"/>
          </a:xfrm>
        </p:spPr>
        <p:txBody>
          <a:bodyPr/>
          <a:lstStyle/>
          <a:p>
            <a:r>
              <a:rPr lang="en-US" sz="2300">
                <a:solidFill>
                  <a:schemeClr val="tx1">
                    <a:lumMod val="85000"/>
                    <a:lumOff val="15000"/>
                  </a:schemeClr>
                </a:solidFill>
                <a:latin typeface="Readex Pro" panose="020B0604020202020204" charset="-78"/>
                <a:cs typeface="Readex Pro" panose="020B0604020202020204" charset="-78"/>
              </a:rPr>
              <a:t>Template:</a:t>
            </a:r>
            <a:endParaRPr lang="en-US" sz="2300">
              <a:solidFill>
                <a:schemeClr val="tx1">
                  <a:lumMod val="85000"/>
                  <a:lumOff val="15000"/>
                </a:schemeClr>
              </a:solidFill>
            </a:endParaRPr>
          </a:p>
        </p:txBody>
      </p:sp>
    </p:spTree>
    <p:extLst>
      <p:ext uri="{BB962C8B-B14F-4D97-AF65-F5344CB8AC3E}">
        <p14:creationId xmlns:p14="http://schemas.microsoft.com/office/powerpoint/2010/main" val="219031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895152" y="229206"/>
            <a:ext cx="10029565" cy="796491"/>
          </a:xfrm>
        </p:spPr>
        <p:txBody>
          <a:bodyPr/>
          <a:lstStyle/>
          <a:p>
            <a:r>
              <a:rPr lang="en-US"/>
              <a:t>Thiết kế và cài đặt</a:t>
            </a:r>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1"/>
          </p:nvPr>
        </p:nvSpPr>
        <p:spPr>
          <a:xfrm>
            <a:off x="952680" y="1025697"/>
            <a:ext cx="10029565" cy="796491"/>
          </a:xfrm>
        </p:spPr>
        <p:txBody>
          <a:bodyPr>
            <a:normAutofit/>
          </a:bodyPr>
          <a:lstStyle/>
          <a:p>
            <a:r>
              <a:rPr lang="en-US">
                <a:latin typeface="Readex Pro" panose="020B0604020202020204" charset="-78"/>
                <a:cs typeface="Readex Pro" panose="020B0604020202020204" charset="-78"/>
              </a:rPr>
              <a:t>5. Mô hình </a:t>
            </a:r>
            <a:r>
              <a:rPr lang="en-US">
                <a:effectLst/>
                <a:latin typeface="Readex Pro" panose="020B0604020202020204" charset="-78"/>
                <a:ea typeface="Calibri" panose="020F0502020204030204" pitchFamily="34" charset="0"/>
                <a:cs typeface="Readex Pro" panose="020B0604020202020204" charset="-78"/>
              </a:rPr>
              <a:t>Unified (Qwen2-VL )</a:t>
            </a:r>
            <a:r>
              <a:rPr lang="en-US">
                <a:latin typeface="Readex Pro" panose="020B0604020202020204" charset="-78"/>
                <a:cs typeface="Readex Pro" panose="020B0604020202020204" charset="-78"/>
              </a:rPr>
              <a:t> </a:t>
            </a:r>
          </a:p>
        </p:txBody>
      </p:sp>
      <p:pic>
        <p:nvPicPr>
          <p:cNvPr id="5" name="Picture 4">
            <a:extLst>
              <a:ext uri="{FF2B5EF4-FFF2-40B4-BE49-F238E27FC236}">
                <a16:creationId xmlns:a16="http://schemas.microsoft.com/office/drawing/2014/main" id="{0DC0FEE5-5FF4-48FA-AD43-1E780D6F9C86}"/>
              </a:ext>
            </a:extLst>
          </p:cNvPr>
          <p:cNvPicPr>
            <a:picLocks noChangeAspect="1"/>
          </p:cNvPicPr>
          <p:nvPr/>
        </p:nvPicPr>
        <p:blipFill>
          <a:blip r:embed="rId3"/>
          <a:stretch>
            <a:fillRect/>
          </a:stretch>
        </p:blipFill>
        <p:spPr>
          <a:xfrm>
            <a:off x="457311" y="454716"/>
            <a:ext cx="495369" cy="447737"/>
          </a:xfrm>
          <a:prstGeom prst="rect">
            <a:avLst/>
          </a:prstGeom>
        </p:spPr>
      </p:pic>
      <p:sp>
        <p:nvSpPr>
          <p:cNvPr id="6" name="Rectangle 5">
            <a:extLst>
              <a:ext uri="{FF2B5EF4-FFF2-40B4-BE49-F238E27FC236}">
                <a16:creationId xmlns:a16="http://schemas.microsoft.com/office/drawing/2014/main" id="{934CBF91-8A3F-4194-8448-97ECB856F36A}"/>
              </a:ext>
            </a:extLst>
          </p:cNvPr>
          <p:cNvSpPr/>
          <p:nvPr/>
        </p:nvSpPr>
        <p:spPr>
          <a:xfrm>
            <a:off x="952678" y="2897206"/>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D18EF33F-1704-4E6C-825B-CB9A0CF54128}"/>
              </a:ext>
            </a:extLst>
          </p:cNvPr>
          <p:cNvPicPr/>
          <p:nvPr/>
        </p:nvPicPr>
        <p:blipFill>
          <a:blip r:embed="rId4"/>
          <a:stretch>
            <a:fillRect/>
          </a:stretch>
        </p:blipFill>
        <p:spPr>
          <a:xfrm>
            <a:off x="2355580" y="2450470"/>
            <a:ext cx="7223760" cy="3291840"/>
          </a:xfrm>
          <a:prstGeom prst="rect">
            <a:avLst/>
          </a:prstGeom>
        </p:spPr>
      </p:pic>
      <p:sp>
        <p:nvSpPr>
          <p:cNvPr id="8" name="Subtitle 2">
            <a:extLst>
              <a:ext uri="{FF2B5EF4-FFF2-40B4-BE49-F238E27FC236}">
                <a16:creationId xmlns:a16="http://schemas.microsoft.com/office/drawing/2014/main" id="{8B711615-71DE-4C44-B1AB-F0972F3CBDC7}"/>
              </a:ext>
            </a:extLst>
          </p:cNvPr>
          <p:cNvSpPr txBox="1">
            <a:spLocks/>
          </p:cNvSpPr>
          <p:nvPr/>
        </p:nvSpPr>
        <p:spPr>
          <a:xfrm>
            <a:off x="1254606" y="1653981"/>
            <a:ext cx="10029565" cy="796491"/>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baseline="0">
                <a:solidFill>
                  <a:srgbClr val="00AFEF"/>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400">
                <a:latin typeface="Readex Pro" panose="020B0604020202020204" charset="-78"/>
                <a:cs typeface="Readex Pro" panose="020B0604020202020204" charset="-78"/>
              </a:rPr>
              <a:t>5.1. </a:t>
            </a:r>
            <a:r>
              <a:rPr lang="vi-VN" sz="2400"/>
              <a:t>Chiến lược label masking</a:t>
            </a:r>
            <a:endParaRPr lang="en-US" sz="2400">
              <a:latin typeface="Readex Pro" panose="020B0604020202020204" charset="-78"/>
              <a:ea typeface="Times New Roman" panose="02020603050405020304" pitchFamily="18" charset="0"/>
              <a:cs typeface="Readex Pro" panose="020B0604020202020204" charset="-78"/>
            </a:endParaRPr>
          </a:p>
        </p:txBody>
      </p:sp>
    </p:spTree>
    <p:extLst>
      <p:ext uri="{BB962C8B-B14F-4D97-AF65-F5344CB8AC3E}">
        <p14:creationId xmlns:p14="http://schemas.microsoft.com/office/powerpoint/2010/main" val="28744731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895152" y="229206"/>
            <a:ext cx="10029565" cy="796491"/>
          </a:xfrm>
        </p:spPr>
        <p:txBody>
          <a:bodyPr/>
          <a:lstStyle/>
          <a:p>
            <a:r>
              <a:rPr lang="en-US"/>
              <a:t>Thiết kế và cài đặt</a:t>
            </a:r>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1"/>
          </p:nvPr>
        </p:nvSpPr>
        <p:spPr>
          <a:xfrm>
            <a:off x="952680" y="1025697"/>
            <a:ext cx="10029565" cy="796491"/>
          </a:xfrm>
        </p:spPr>
        <p:txBody>
          <a:bodyPr>
            <a:normAutofit/>
          </a:bodyPr>
          <a:lstStyle/>
          <a:p>
            <a:r>
              <a:rPr lang="en-US">
                <a:latin typeface="Readex Pro" panose="020B0604020202020204" charset="-78"/>
                <a:cs typeface="Readex Pro" panose="020B0604020202020204" charset="-78"/>
              </a:rPr>
              <a:t>5. Mô hình </a:t>
            </a:r>
            <a:r>
              <a:rPr lang="en-US">
                <a:effectLst/>
                <a:latin typeface="Readex Pro" panose="020B0604020202020204" charset="-78"/>
                <a:ea typeface="Calibri" panose="020F0502020204030204" pitchFamily="34" charset="0"/>
                <a:cs typeface="Readex Pro" panose="020B0604020202020204" charset="-78"/>
              </a:rPr>
              <a:t>Unified (Qwen2-VL )</a:t>
            </a:r>
            <a:r>
              <a:rPr lang="en-US">
                <a:latin typeface="Readex Pro" panose="020B0604020202020204" charset="-78"/>
                <a:cs typeface="Readex Pro" panose="020B0604020202020204" charset="-78"/>
              </a:rPr>
              <a:t> </a:t>
            </a:r>
          </a:p>
        </p:txBody>
      </p:sp>
      <p:pic>
        <p:nvPicPr>
          <p:cNvPr id="5" name="Picture 4">
            <a:extLst>
              <a:ext uri="{FF2B5EF4-FFF2-40B4-BE49-F238E27FC236}">
                <a16:creationId xmlns:a16="http://schemas.microsoft.com/office/drawing/2014/main" id="{0DC0FEE5-5FF4-48FA-AD43-1E780D6F9C86}"/>
              </a:ext>
            </a:extLst>
          </p:cNvPr>
          <p:cNvPicPr>
            <a:picLocks noChangeAspect="1"/>
          </p:cNvPicPr>
          <p:nvPr/>
        </p:nvPicPr>
        <p:blipFill>
          <a:blip r:embed="rId3"/>
          <a:stretch>
            <a:fillRect/>
          </a:stretch>
        </p:blipFill>
        <p:spPr>
          <a:xfrm>
            <a:off x="457311" y="454716"/>
            <a:ext cx="495369" cy="447737"/>
          </a:xfrm>
          <a:prstGeom prst="rect">
            <a:avLst/>
          </a:prstGeom>
        </p:spPr>
      </p:pic>
      <p:sp>
        <p:nvSpPr>
          <p:cNvPr id="6" name="Rectangle 5">
            <a:extLst>
              <a:ext uri="{FF2B5EF4-FFF2-40B4-BE49-F238E27FC236}">
                <a16:creationId xmlns:a16="http://schemas.microsoft.com/office/drawing/2014/main" id="{934CBF91-8A3F-4194-8448-97ECB856F36A}"/>
              </a:ext>
            </a:extLst>
          </p:cNvPr>
          <p:cNvSpPr/>
          <p:nvPr/>
        </p:nvSpPr>
        <p:spPr>
          <a:xfrm>
            <a:off x="952678" y="2897206"/>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42F7B04D-3C45-4C66-A37F-49F468BB0583}"/>
              </a:ext>
            </a:extLst>
          </p:cNvPr>
          <p:cNvSpPr txBox="1"/>
          <p:nvPr/>
        </p:nvSpPr>
        <p:spPr>
          <a:xfrm>
            <a:off x="954282" y="1631567"/>
            <a:ext cx="10283436" cy="4862870"/>
          </a:xfrm>
          <a:prstGeom prst="rect">
            <a:avLst/>
          </a:prstGeom>
          <a:noFill/>
        </p:spPr>
        <p:txBody>
          <a:bodyPr wrap="square">
            <a:spAutoFit/>
          </a:bodyPr>
          <a:lstStyle/>
          <a:p>
            <a:pPr>
              <a:lnSpc>
                <a:spcPct val="120000"/>
              </a:lnSpc>
            </a:pPr>
            <a:r>
              <a:rPr lang="vi-VN" sz="2000" b="1">
                <a:latin typeface="Readex Pro" panose="020B0604020202020204" charset="-78"/>
                <a:cs typeface="Readex Pro" panose="020B0604020202020204" charset="-78"/>
              </a:rPr>
              <a:t>Phần cứng:</a:t>
            </a:r>
            <a:r>
              <a:rPr lang="vi-VN" sz="2000">
                <a:latin typeface="Readex Pro" panose="020B0604020202020204" charset="-78"/>
                <a:cs typeface="Readex Pro" panose="020B0604020202020204" charset="-78"/>
              </a:rPr>
              <a:t> Tesla P100 16GB</a:t>
            </a:r>
          </a:p>
          <a:p>
            <a:pPr>
              <a:lnSpc>
                <a:spcPct val="120000"/>
              </a:lnSpc>
            </a:pPr>
            <a:r>
              <a:rPr lang="vi-VN" sz="2000" b="1">
                <a:latin typeface="Readex Pro" panose="020B0604020202020204" charset="-78"/>
                <a:cs typeface="Readex Pro" panose="020B0604020202020204" charset="-78"/>
              </a:rPr>
              <a:t>Kỹ thuật tối ưu:</a:t>
            </a:r>
            <a:endParaRPr lang="vi-VN" sz="2000">
              <a:latin typeface="Readex Pro" panose="020B0604020202020204" charset="-78"/>
              <a:cs typeface="Readex Pro" panose="020B0604020202020204" charset="-78"/>
            </a:endParaRPr>
          </a:p>
          <a:p>
            <a:pPr marL="800100" lvl="1" indent="-342900">
              <a:lnSpc>
                <a:spcPct val="120000"/>
              </a:lnSpc>
              <a:buFont typeface="Courier New" panose="02070309020205020404" pitchFamily="49" charset="0"/>
              <a:buChar char="o"/>
            </a:pPr>
            <a:r>
              <a:rPr lang="vi-VN" sz="2000">
                <a:latin typeface="Readex Pro" panose="020B0604020202020204" charset="-78"/>
                <a:cs typeface="Readex Pro" panose="020B0604020202020204" charset="-78"/>
              </a:rPr>
              <a:t>4-bit Quantization (NF4): 28GB </a:t>
            </a:r>
            <a:r>
              <a:rPr lang="en-US" sz="2000">
                <a:latin typeface="Readex Pro" panose="020B0604020202020204" charset="-78"/>
                <a:cs typeface="Readex Pro" panose="020B0604020202020204" charset="-78"/>
              </a:rPr>
              <a:t>→</a:t>
            </a:r>
            <a:r>
              <a:rPr lang="vi-VN" sz="2000">
                <a:latin typeface="Readex Pro" panose="020B0604020202020204" charset="-78"/>
                <a:cs typeface="Readex Pro" panose="020B0604020202020204" charset="-78"/>
              </a:rPr>
              <a:t> 7GB</a:t>
            </a:r>
          </a:p>
          <a:p>
            <a:pPr marL="800100" lvl="1" indent="-342900">
              <a:lnSpc>
                <a:spcPct val="120000"/>
              </a:lnSpc>
              <a:buFont typeface="Courier New" panose="02070309020205020404" pitchFamily="49" charset="0"/>
              <a:buChar char="o"/>
            </a:pPr>
            <a:r>
              <a:rPr lang="vi-VN" sz="2000">
                <a:latin typeface="Readex Pro" panose="020B0604020202020204" charset="-78"/>
                <a:cs typeface="Readex Pro" panose="020B0604020202020204" charset="-78"/>
              </a:rPr>
              <a:t>LoRA (r=32, </a:t>
            </a:r>
            <a:r>
              <a:rPr lang="en-US" sz="2000">
                <a:latin typeface="Readex Pro" panose="020B0604020202020204" charset="-78"/>
                <a:cs typeface="Readex Pro" panose="020B0604020202020204" charset="-78"/>
              </a:rPr>
              <a:t>alpha</a:t>
            </a:r>
            <a:r>
              <a:rPr lang="el-GR" sz="2000">
                <a:latin typeface="Readex Pro" panose="020B0604020202020204" charset="-78"/>
                <a:cs typeface="Readex Pro" panose="020B0604020202020204" charset="-78"/>
              </a:rPr>
              <a:t>=64): 7</a:t>
            </a:r>
            <a:r>
              <a:rPr lang="vi-VN" sz="2000">
                <a:latin typeface="Readex Pro" panose="020B0604020202020204" charset="-78"/>
                <a:cs typeface="Readex Pro" panose="020B0604020202020204" charset="-78"/>
              </a:rPr>
              <a:t>B </a:t>
            </a:r>
            <a:r>
              <a:rPr lang="en-US" sz="2000">
                <a:latin typeface="Readex Pro" panose="020B0604020202020204" charset="-78"/>
                <a:cs typeface="Readex Pro" panose="020B0604020202020204" charset="-78"/>
              </a:rPr>
              <a:t>→</a:t>
            </a:r>
            <a:r>
              <a:rPr lang="vi-VN" sz="2000">
                <a:latin typeface="Readex Pro" panose="020B0604020202020204" charset="-78"/>
                <a:cs typeface="Readex Pro" panose="020B0604020202020204" charset="-78"/>
              </a:rPr>
              <a:t> 9M params trainable</a:t>
            </a:r>
          </a:p>
          <a:p>
            <a:pPr marL="800100" lvl="1" indent="-342900">
              <a:lnSpc>
                <a:spcPct val="120000"/>
              </a:lnSpc>
              <a:buFont typeface="Courier New" panose="02070309020205020404" pitchFamily="49" charset="0"/>
              <a:buChar char="o"/>
            </a:pPr>
            <a:r>
              <a:rPr lang="vi-VN" sz="2000">
                <a:latin typeface="Readex Pro" panose="020B0604020202020204" charset="-78"/>
                <a:cs typeface="Readex Pro" panose="020B0604020202020204" charset="-78"/>
              </a:rPr>
              <a:t>Gradient Checkpointing</a:t>
            </a:r>
          </a:p>
          <a:p>
            <a:pPr marL="800100" lvl="1" indent="-342900">
              <a:lnSpc>
                <a:spcPct val="120000"/>
              </a:lnSpc>
              <a:buFont typeface="Courier New" panose="02070309020205020404" pitchFamily="49" charset="0"/>
              <a:buChar char="o"/>
            </a:pPr>
            <a:r>
              <a:rPr lang="vi-VN" sz="2000">
                <a:latin typeface="Readex Pro" panose="020B0604020202020204" charset="-78"/>
                <a:cs typeface="Readex Pro" panose="020B0604020202020204" charset="-78"/>
              </a:rPr>
              <a:t>Batch hiệu quả: 32 (physical=1, grad_accum=32)</a:t>
            </a:r>
          </a:p>
          <a:p>
            <a:pPr>
              <a:lnSpc>
                <a:spcPct val="120000"/>
              </a:lnSpc>
            </a:pPr>
            <a:r>
              <a:rPr lang="vi-VN" sz="2000" b="1">
                <a:latin typeface="Readex Pro" panose="020B0604020202020204" charset="-78"/>
                <a:cs typeface="Readex Pro" panose="020B0604020202020204" charset="-78"/>
              </a:rPr>
              <a:t>Cấu hình huấn luyện:</a:t>
            </a:r>
            <a:endParaRPr lang="vi-VN" sz="2000">
              <a:latin typeface="Readex Pro" panose="020B0604020202020204" charset="-78"/>
              <a:cs typeface="Readex Pro" panose="020B0604020202020204" charset="-78"/>
            </a:endParaRPr>
          </a:p>
          <a:p>
            <a:pPr marL="800100" lvl="1" indent="-342900">
              <a:lnSpc>
                <a:spcPct val="120000"/>
              </a:lnSpc>
              <a:buFont typeface="Courier New" panose="02070309020205020404" pitchFamily="49" charset="0"/>
              <a:buChar char="o"/>
            </a:pPr>
            <a:r>
              <a:rPr lang="vi-VN" sz="2000">
                <a:latin typeface="Readex Pro" panose="020B0604020202020204" charset="-78"/>
                <a:cs typeface="Readex Pro" panose="020B0604020202020204" charset="-78"/>
              </a:rPr>
              <a:t>Epoch: 3</a:t>
            </a:r>
            <a:r>
              <a:rPr lang="en-US" sz="2000">
                <a:latin typeface="Readex Pro" panose="020B0604020202020204" charset="-78"/>
                <a:cs typeface="Readex Pro" panose="020B0604020202020204" charset="-78"/>
              </a:rPr>
              <a:t>,</a:t>
            </a:r>
            <a:r>
              <a:rPr lang="vi-VN" sz="2000">
                <a:latin typeface="Readex Pro" panose="020B0604020202020204" charset="-78"/>
                <a:cs typeface="Readex Pro" panose="020B0604020202020204" charset="-78"/>
              </a:rPr>
              <a:t> Bộ tối ưu: AdamW</a:t>
            </a:r>
          </a:p>
          <a:p>
            <a:pPr marL="800100" lvl="1" indent="-342900">
              <a:lnSpc>
                <a:spcPct val="120000"/>
              </a:lnSpc>
              <a:buFont typeface="Courier New" panose="02070309020205020404" pitchFamily="49" charset="0"/>
              <a:buChar char="o"/>
            </a:pPr>
            <a:r>
              <a:rPr lang="vi-VN" sz="2000">
                <a:latin typeface="Readex Pro" panose="020B0604020202020204" charset="-78"/>
                <a:cs typeface="Readex Pro" panose="020B0604020202020204" charset="-78"/>
              </a:rPr>
              <a:t>Gradient clipping: 1.0</a:t>
            </a:r>
            <a:r>
              <a:rPr lang="en-US" sz="2000">
                <a:latin typeface="Readex Pro" panose="020B0604020202020204" charset="-78"/>
                <a:cs typeface="Readex Pro" panose="020B0604020202020204" charset="-78"/>
              </a:rPr>
              <a:t>, Độ dài chuỗi tối đa </a:t>
            </a:r>
            <a:r>
              <a:rPr lang="vi-VN" sz="2000">
                <a:latin typeface="Readex Pro" panose="020B0604020202020204" charset="-78"/>
                <a:cs typeface="Readex Pro" panose="020B0604020202020204" charset="-78"/>
              </a:rPr>
              <a:t>: 640 tokens</a:t>
            </a:r>
          </a:p>
          <a:p>
            <a:pPr marL="800100" lvl="1" indent="-342900">
              <a:lnSpc>
                <a:spcPct val="120000"/>
              </a:lnSpc>
              <a:buFont typeface="Courier New" panose="02070309020205020404" pitchFamily="49" charset="0"/>
              <a:buChar char="o"/>
            </a:pPr>
            <a:r>
              <a:rPr lang="vi-VN" sz="2000">
                <a:latin typeface="Readex Pro" panose="020B0604020202020204" charset="-78"/>
                <a:cs typeface="Readex Pro" panose="020B0604020202020204" charset="-78"/>
              </a:rPr>
              <a:t>Learning rate: 5e-6 </a:t>
            </a:r>
          </a:p>
          <a:p>
            <a:pPr marL="800100" lvl="1" indent="-342900">
              <a:lnSpc>
                <a:spcPct val="120000"/>
              </a:lnSpc>
              <a:buFont typeface="Courier New" panose="02070309020205020404" pitchFamily="49" charset="0"/>
              <a:buChar char="o"/>
            </a:pPr>
            <a:r>
              <a:rPr lang="vi-VN" sz="2000">
                <a:latin typeface="Readex Pro" panose="020B0604020202020204" charset="-78"/>
                <a:cs typeface="Readex Pro" panose="020B0604020202020204" charset="-78"/>
              </a:rPr>
              <a:t>Schedule: Cosine annealing, warmup 5%</a:t>
            </a:r>
          </a:p>
          <a:p>
            <a:pPr>
              <a:lnSpc>
                <a:spcPct val="120000"/>
              </a:lnSpc>
            </a:pPr>
            <a:r>
              <a:rPr lang="vi-VN" sz="2000" b="1">
                <a:latin typeface="Readex Pro" panose="020B0604020202020204" charset="-78"/>
                <a:cs typeface="Readex Pro" panose="020B0604020202020204" charset="-78"/>
              </a:rPr>
              <a:t>Decoding:</a:t>
            </a:r>
            <a:r>
              <a:rPr lang="en-US" sz="2000" b="1">
                <a:latin typeface="Readex Pro" panose="020B0604020202020204" charset="-78"/>
                <a:cs typeface="Readex Pro" panose="020B0604020202020204" charset="-78"/>
              </a:rPr>
              <a:t> </a:t>
            </a:r>
            <a:r>
              <a:rPr lang="en-US" sz="2000">
                <a:latin typeface="Readex Pro" panose="020B0604020202020204" charset="-78"/>
                <a:cs typeface="Readex Pro" panose="020B0604020202020204" charset="-78"/>
              </a:rPr>
              <a:t>Greedy decoding,</a:t>
            </a:r>
            <a:r>
              <a:rPr lang="vi-VN" sz="2000">
                <a:latin typeface="Readex Pro" panose="020B0604020202020204" charset="-78"/>
                <a:cs typeface="Readex Pro" panose="020B0604020202020204" charset="-78"/>
              </a:rPr>
              <a:t> Max tokens: 256</a:t>
            </a:r>
            <a:r>
              <a:rPr lang="en-US" sz="2000">
                <a:latin typeface="Readex Pro" panose="020B0604020202020204" charset="-78"/>
                <a:cs typeface="Readex Pro" panose="020B0604020202020204" charset="-78"/>
              </a:rPr>
              <a:t>,</a:t>
            </a:r>
            <a:r>
              <a:rPr lang="vi-VN" sz="2000">
                <a:latin typeface="Readex Pro" panose="020B0604020202020204" charset="-78"/>
                <a:cs typeface="Readex Pro" panose="020B0604020202020204" charset="-78"/>
              </a:rPr>
              <a:t> Repetition penalty: 1.2</a:t>
            </a:r>
          </a:p>
          <a:p>
            <a:pPr>
              <a:lnSpc>
                <a:spcPct val="120000"/>
              </a:lnSpc>
            </a:pPr>
            <a:endParaRPr lang="en-US" sz="200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804915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FA079E-FD12-4D34-A48F-1FD92CD029F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094396" y="1604304"/>
            <a:ext cx="5486400" cy="3200400"/>
          </a:xfrm>
          <a:prstGeom prst="rect">
            <a:avLst/>
          </a:prstGeom>
        </p:spPr>
      </p:pic>
      <p:sp>
        <p:nvSpPr>
          <p:cNvPr id="6" name="Rectangle 5">
            <a:extLst>
              <a:ext uri="{FF2B5EF4-FFF2-40B4-BE49-F238E27FC236}">
                <a16:creationId xmlns:a16="http://schemas.microsoft.com/office/drawing/2014/main" id="{934CBF91-8A3F-4194-8448-97ECB856F36A}"/>
              </a:ext>
            </a:extLst>
          </p:cNvPr>
          <p:cNvSpPr/>
          <p:nvPr/>
        </p:nvSpPr>
        <p:spPr>
          <a:xfrm>
            <a:off x="952678" y="3000231"/>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4151E438-6455-42D1-B231-D37FFE7FA0A7}"/>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704993" y="1604304"/>
            <a:ext cx="5486400" cy="3200400"/>
          </a:xfrm>
          <a:prstGeom prst="rect">
            <a:avLst/>
          </a:prstGeom>
        </p:spPr>
      </p:pic>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895152" y="229206"/>
            <a:ext cx="10029565" cy="796491"/>
          </a:xfrm>
        </p:spPr>
        <p:txBody>
          <a:bodyPr/>
          <a:lstStyle/>
          <a:p>
            <a:r>
              <a:rPr lang="en-US"/>
              <a:t>Thực nghiệm và đánh giá</a:t>
            </a:r>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1"/>
          </p:nvPr>
        </p:nvSpPr>
        <p:spPr>
          <a:xfrm>
            <a:off x="952680" y="1025697"/>
            <a:ext cx="10778805" cy="796491"/>
          </a:xfrm>
        </p:spPr>
        <p:txBody>
          <a:bodyPr>
            <a:noAutofit/>
          </a:bodyPr>
          <a:lstStyle/>
          <a:p>
            <a:r>
              <a:rPr lang="en-US">
                <a:latin typeface="Readex Pro" panose="020B0604020202020204" charset="-78"/>
                <a:cs typeface="Readex Pro" panose="020B0604020202020204" charset="-78"/>
              </a:rPr>
              <a:t>1. Kết quả huấn luyện mô hình</a:t>
            </a:r>
          </a:p>
        </p:txBody>
      </p:sp>
      <p:pic>
        <p:nvPicPr>
          <p:cNvPr id="5" name="Picture 4">
            <a:extLst>
              <a:ext uri="{FF2B5EF4-FFF2-40B4-BE49-F238E27FC236}">
                <a16:creationId xmlns:a16="http://schemas.microsoft.com/office/drawing/2014/main" id="{0DC0FEE5-5FF4-48FA-AD43-1E780D6F9C86}"/>
              </a:ext>
            </a:extLst>
          </p:cNvPr>
          <p:cNvPicPr>
            <a:picLocks noChangeAspect="1"/>
          </p:cNvPicPr>
          <p:nvPr/>
        </p:nvPicPr>
        <p:blipFill>
          <a:blip r:embed="rId5"/>
          <a:stretch>
            <a:fillRect/>
          </a:stretch>
        </p:blipFill>
        <p:spPr>
          <a:xfrm>
            <a:off x="457311" y="454716"/>
            <a:ext cx="495369" cy="447737"/>
          </a:xfrm>
          <a:prstGeom prst="rect">
            <a:avLst/>
          </a:prstGeom>
        </p:spPr>
      </p:pic>
      <p:sp>
        <p:nvSpPr>
          <p:cNvPr id="7" name="Content Placeholder 2">
            <a:extLst>
              <a:ext uri="{FF2B5EF4-FFF2-40B4-BE49-F238E27FC236}">
                <a16:creationId xmlns:a16="http://schemas.microsoft.com/office/drawing/2014/main" id="{B5EBCEFA-6D79-4214-A167-167C7BDF9BEB}"/>
              </a:ext>
            </a:extLst>
          </p:cNvPr>
          <p:cNvSpPr txBox="1">
            <a:spLocks/>
          </p:cNvSpPr>
          <p:nvPr/>
        </p:nvSpPr>
        <p:spPr>
          <a:xfrm>
            <a:off x="4502552" y="1909825"/>
            <a:ext cx="6733562" cy="4350203"/>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baseline="0">
                <a:solidFill>
                  <a:srgbClr val="00AFEF"/>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endParaRPr lang="en-US" sz="2400">
              <a:solidFill>
                <a:schemeClr val="tx1"/>
              </a:solidFill>
            </a:endParaRPr>
          </a:p>
        </p:txBody>
      </p:sp>
      <p:sp>
        <p:nvSpPr>
          <p:cNvPr id="12" name="TextBox 11">
            <a:extLst>
              <a:ext uri="{FF2B5EF4-FFF2-40B4-BE49-F238E27FC236}">
                <a16:creationId xmlns:a16="http://schemas.microsoft.com/office/drawing/2014/main" id="{A6280CF9-4AD7-44D2-8E9A-4629AE53E649}"/>
              </a:ext>
            </a:extLst>
          </p:cNvPr>
          <p:cNvSpPr txBox="1"/>
          <p:nvPr/>
        </p:nvSpPr>
        <p:spPr>
          <a:xfrm>
            <a:off x="952678" y="5345466"/>
            <a:ext cx="10283436" cy="941796"/>
          </a:xfrm>
          <a:prstGeom prst="rect">
            <a:avLst/>
          </a:prstGeom>
          <a:noFill/>
        </p:spPr>
        <p:txBody>
          <a:bodyPr wrap="square">
            <a:spAutoFit/>
          </a:bodyPr>
          <a:lstStyle/>
          <a:p>
            <a:pPr algn="just">
              <a:lnSpc>
                <a:spcPct val="120000"/>
              </a:lnSpc>
            </a:pPr>
            <a:r>
              <a:rPr lang="en-US" sz="230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a:t>
            </a:r>
            <a:r>
              <a:rPr lang="en-US" sz="2300">
                <a:solidFill>
                  <a:srgbClr val="1F5CA9"/>
                </a:solidFill>
                <a:latin typeface="Times New Roman" panose="02020603050405020304" pitchFamily="18" charset="0"/>
                <a:cs typeface="Times New Roman" panose="02020603050405020304" pitchFamily="18" charset="0"/>
                <a:sym typeface="Wingdings" panose="05000000000000000000" pitchFamily="2" charset="2"/>
              </a:rPr>
              <a:t> </a:t>
            </a:r>
            <a:r>
              <a:rPr lang="en-US" sz="2300">
                <a:latin typeface="Readex Pro" panose="020B0604020202020204" charset="-78"/>
                <a:cs typeface="Readex Pro" panose="020B0604020202020204" charset="-78"/>
              </a:rPr>
              <a:t>Mô hình hội tụ ổn định và duy trì khả năng tổng quát hóa tốt dù validation loss có dao động nhẹ.</a:t>
            </a:r>
          </a:p>
        </p:txBody>
      </p:sp>
      <p:sp>
        <p:nvSpPr>
          <p:cNvPr id="13" name="TextBox 12">
            <a:extLst>
              <a:ext uri="{FF2B5EF4-FFF2-40B4-BE49-F238E27FC236}">
                <a16:creationId xmlns:a16="http://schemas.microsoft.com/office/drawing/2014/main" id="{E98FD569-8A40-4506-8EE7-A1CAB6FFE924}"/>
              </a:ext>
            </a:extLst>
          </p:cNvPr>
          <p:cNvSpPr txBox="1"/>
          <p:nvPr/>
        </p:nvSpPr>
        <p:spPr>
          <a:xfrm>
            <a:off x="1419535" y="4770172"/>
            <a:ext cx="4047914" cy="369332"/>
          </a:xfrm>
          <a:prstGeom prst="rect">
            <a:avLst/>
          </a:prstGeom>
          <a:noFill/>
        </p:spPr>
        <p:txBody>
          <a:bodyPr wrap="square">
            <a:spAutoFit/>
          </a:bodyPr>
          <a:lstStyle/>
          <a:p>
            <a:pPr algn="ctr"/>
            <a:r>
              <a:rPr lang="en-US">
                <a:solidFill>
                  <a:srgbClr val="000000"/>
                </a:solidFill>
                <a:latin typeface="Readex Pro" panose="020B0604020202020204" charset="-78"/>
                <a:cs typeface="Readex Pro" panose="020B0604020202020204" charset="-78"/>
                <a:sym typeface="Wingdings" panose="05000000000000000000" pitchFamily="2" charset="2"/>
              </a:rPr>
              <a:t>ViT, PhoBERT và ViT5</a:t>
            </a:r>
            <a:endParaRPr lang="en-US">
              <a:latin typeface="Readex Pro" panose="020B0604020202020204" charset="-78"/>
              <a:cs typeface="Readex Pro" panose="020B0604020202020204" charset="-78"/>
            </a:endParaRPr>
          </a:p>
        </p:txBody>
      </p:sp>
      <p:sp>
        <p:nvSpPr>
          <p:cNvPr id="14" name="TextBox 13">
            <a:extLst>
              <a:ext uri="{FF2B5EF4-FFF2-40B4-BE49-F238E27FC236}">
                <a16:creationId xmlns:a16="http://schemas.microsoft.com/office/drawing/2014/main" id="{7A781B4D-0E1E-43AB-A849-8F082ABEF096}"/>
              </a:ext>
            </a:extLst>
          </p:cNvPr>
          <p:cNvSpPr txBox="1"/>
          <p:nvPr/>
        </p:nvSpPr>
        <p:spPr>
          <a:xfrm>
            <a:off x="6818340" y="4765621"/>
            <a:ext cx="4047914" cy="369332"/>
          </a:xfrm>
          <a:prstGeom prst="rect">
            <a:avLst/>
          </a:prstGeom>
          <a:noFill/>
        </p:spPr>
        <p:txBody>
          <a:bodyPr wrap="square">
            <a:spAutoFit/>
          </a:bodyPr>
          <a:lstStyle/>
          <a:p>
            <a:pPr algn="ctr"/>
            <a:r>
              <a:rPr lang="en-US">
                <a:solidFill>
                  <a:srgbClr val="000000"/>
                </a:solidFill>
                <a:latin typeface="Readex Pro" panose="020B0604020202020204" charset="-78"/>
                <a:cs typeface="Readex Pro" panose="020B0604020202020204" charset="-78"/>
                <a:sym typeface="Wingdings" panose="05000000000000000000" pitchFamily="2" charset="2"/>
              </a:rPr>
              <a:t>Qwen2-VL</a:t>
            </a:r>
            <a:endParaRPr lang="en-US">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4280245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4CBF91-8A3F-4194-8448-97ECB856F36A}"/>
              </a:ext>
            </a:extLst>
          </p:cNvPr>
          <p:cNvSpPr/>
          <p:nvPr/>
        </p:nvSpPr>
        <p:spPr>
          <a:xfrm>
            <a:off x="952678" y="2816185"/>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895152" y="229206"/>
            <a:ext cx="10029565" cy="796491"/>
          </a:xfrm>
        </p:spPr>
        <p:txBody>
          <a:bodyPr/>
          <a:lstStyle/>
          <a:p>
            <a:r>
              <a:rPr lang="en-US"/>
              <a:t>Thực nghiệm và đánh giá</a:t>
            </a:r>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1"/>
          </p:nvPr>
        </p:nvSpPr>
        <p:spPr>
          <a:xfrm>
            <a:off x="952678" y="1021582"/>
            <a:ext cx="10280228" cy="796491"/>
          </a:xfrm>
        </p:spPr>
        <p:txBody>
          <a:bodyPr>
            <a:normAutofit/>
          </a:bodyPr>
          <a:lstStyle/>
          <a:p>
            <a:r>
              <a:rPr lang="en-US">
                <a:latin typeface="Readex Pro" panose="020B0604020202020204" charset="-78"/>
                <a:cs typeface="Readex Pro" panose="020B0604020202020204" charset="-78"/>
              </a:rPr>
              <a:t>2. So sánh kết quả mô hình </a:t>
            </a:r>
            <a:r>
              <a:rPr lang="en-US">
                <a:effectLst/>
                <a:latin typeface="Readex Pro" panose="020B0604020202020204" charset="-78"/>
                <a:ea typeface="Calibri" panose="020F0502020204030204" pitchFamily="34" charset="0"/>
                <a:cs typeface="Readex Pro" panose="020B0604020202020204" charset="-78"/>
              </a:rPr>
              <a:t>Modular và Unified </a:t>
            </a:r>
            <a:endParaRPr lang="en-US">
              <a:latin typeface="Readex Pro" panose="020B0604020202020204" charset="-78"/>
              <a:cs typeface="Readex Pro" panose="020B0604020202020204" charset="-78"/>
            </a:endParaRPr>
          </a:p>
        </p:txBody>
      </p:sp>
      <p:pic>
        <p:nvPicPr>
          <p:cNvPr id="5" name="Picture 4">
            <a:extLst>
              <a:ext uri="{FF2B5EF4-FFF2-40B4-BE49-F238E27FC236}">
                <a16:creationId xmlns:a16="http://schemas.microsoft.com/office/drawing/2014/main" id="{0DC0FEE5-5FF4-48FA-AD43-1E780D6F9C86}"/>
              </a:ext>
            </a:extLst>
          </p:cNvPr>
          <p:cNvPicPr>
            <a:picLocks noChangeAspect="1"/>
          </p:cNvPicPr>
          <p:nvPr/>
        </p:nvPicPr>
        <p:blipFill>
          <a:blip r:embed="rId3"/>
          <a:stretch>
            <a:fillRect/>
          </a:stretch>
        </p:blipFill>
        <p:spPr>
          <a:xfrm>
            <a:off x="457311" y="454716"/>
            <a:ext cx="495369" cy="447737"/>
          </a:xfrm>
          <a:prstGeom prst="rect">
            <a:avLst/>
          </a:prstGeom>
        </p:spPr>
      </p:pic>
      <p:grpSp>
        <p:nvGrpSpPr>
          <p:cNvPr id="15" name="Group 14">
            <a:extLst>
              <a:ext uri="{FF2B5EF4-FFF2-40B4-BE49-F238E27FC236}">
                <a16:creationId xmlns:a16="http://schemas.microsoft.com/office/drawing/2014/main" id="{BA186461-8FAC-43BF-AC32-8D355C948282}"/>
              </a:ext>
            </a:extLst>
          </p:cNvPr>
          <p:cNvGrpSpPr/>
          <p:nvPr/>
        </p:nvGrpSpPr>
        <p:grpSpPr>
          <a:xfrm>
            <a:off x="895150" y="1820477"/>
            <a:ext cx="6858000" cy="4501788"/>
            <a:chOff x="2758440" y="1919231"/>
            <a:chExt cx="6675120" cy="4382910"/>
          </a:xfrm>
        </p:grpSpPr>
        <p:pic>
          <p:nvPicPr>
            <p:cNvPr id="9" name="Picture 8">
              <a:extLst>
                <a:ext uri="{FF2B5EF4-FFF2-40B4-BE49-F238E27FC236}">
                  <a16:creationId xmlns:a16="http://schemas.microsoft.com/office/drawing/2014/main" id="{A9EB1C37-2514-4C17-9F08-4B02A17C965B}"/>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758440" y="2004461"/>
              <a:ext cx="6675120" cy="4297680"/>
            </a:xfrm>
            <a:prstGeom prst="rect">
              <a:avLst/>
            </a:prstGeom>
          </p:spPr>
        </p:pic>
        <p:sp>
          <p:nvSpPr>
            <p:cNvPr id="13" name="Rectangle 12">
              <a:extLst>
                <a:ext uri="{FF2B5EF4-FFF2-40B4-BE49-F238E27FC236}">
                  <a16:creationId xmlns:a16="http://schemas.microsoft.com/office/drawing/2014/main" id="{4CCFA8B2-C1EE-416C-9178-0F9EF897A89B}"/>
                </a:ext>
              </a:extLst>
            </p:cNvPr>
            <p:cNvSpPr/>
            <p:nvPr/>
          </p:nvSpPr>
          <p:spPr>
            <a:xfrm>
              <a:off x="4502552" y="1939898"/>
              <a:ext cx="3669296" cy="2923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EE0D15D6-C381-400C-8FA4-89F6FB4CE4E4}"/>
                </a:ext>
              </a:extLst>
            </p:cNvPr>
            <p:cNvSpPr txBox="1"/>
            <p:nvPr/>
          </p:nvSpPr>
          <p:spPr>
            <a:xfrm>
              <a:off x="3619053" y="1919231"/>
              <a:ext cx="5286397" cy="329614"/>
            </a:xfrm>
            <a:prstGeom prst="rect">
              <a:avLst/>
            </a:prstGeom>
            <a:noFill/>
          </p:spPr>
          <p:txBody>
            <a:bodyPr wrap="none" rtlCol="0">
              <a:spAutoFit/>
            </a:bodyPr>
            <a:lstStyle/>
            <a:p>
              <a:pPr algn="ctr"/>
              <a:r>
                <a:rPr lang="en-US" sz="1600">
                  <a:solidFill>
                    <a:schemeClr val="tx1">
                      <a:lumMod val="85000"/>
                      <a:lumOff val="15000"/>
                    </a:schemeClr>
                  </a:solidFill>
                </a:rPr>
                <a:t>So sánh kết quả đánh giá giữa Qwen2-VL và ViT+PhoBERT+ViT5</a:t>
              </a:r>
            </a:p>
          </p:txBody>
        </p:sp>
      </p:grpSp>
      <p:sp>
        <p:nvSpPr>
          <p:cNvPr id="17" name="TextBox 16">
            <a:extLst>
              <a:ext uri="{FF2B5EF4-FFF2-40B4-BE49-F238E27FC236}">
                <a16:creationId xmlns:a16="http://schemas.microsoft.com/office/drawing/2014/main" id="{B8256DAB-A5BB-4612-BB01-96A6743B8C1A}"/>
              </a:ext>
            </a:extLst>
          </p:cNvPr>
          <p:cNvSpPr txBox="1"/>
          <p:nvPr/>
        </p:nvSpPr>
        <p:spPr>
          <a:xfrm>
            <a:off x="7822130" y="2600112"/>
            <a:ext cx="3474720" cy="3030060"/>
          </a:xfrm>
          <a:prstGeom prst="rect">
            <a:avLst/>
          </a:prstGeom>
          <a:noFill/>
        </p:spPr>
        <p:txBody>
          <a:bodyPr wrap="square">
            <a:spAutoFit/>
          </a:bodyPr>
          <a:lstStyle/>
          <a:p>
            <a:pPr algn="just">
              <a:lnSpc>
                <a:spcPct val="120000"/>
              </a:lnSpc>
            </a:pPr>
            <a:r>
              <a:rPr lang="en-US" sz="2300">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a:t>
            </a:r>
            <a:r>
              <a:rPr lang="en-US" sz="2300" b="1">
                <a:latin typeface="Readex Pro" panose="020B0604020202020204" charset="-78"/>
                <a:cs typeface="Readex Pro" panose="020B0604020202020204" charset="-78"/>
              </a:rPr>
              <a:t> </a:t>
            </a:r>
            <a:r>
              <a:rPr lang="vi-VN" sz="2300">
                <a:latin typeface="Readex Pro" panose="020B0604020202020204" charset="-78"/>
                <a:cs typeface="Readex Pro" panose="020B0604020202020204" charset="-78"/>
              </a:rPr>
              <a:t>Hai mô hình cho kết quả gần tương đương; Modular hiểu ngữ nghĩa tốt hơn, còn </a:t>
            </a:r>
            <a:r>
              <a:rPr lang="en-US" sz="2300">
                <a:latin typeface="Readex Pro" panose="020B0604020202020204" charset="-78"/>
                <a:cs typeface="Readex Pro" panose="020B0604020202020204" charset="-78"/>
              </a:rPr>
              <a:t>Unified</a:t>
            </a:r>
            <a:r>
              <a:rPr lang="vi-VN" sz="2300">
                <a:latin typeface="Readex Pro" panose="020B0604020202020204" charset="-78"/>
                <a:cs typeface="Readex Pro" panose="020B0604020202020204" charset="-78"/>
              </a:rPr>
              <a:t> có ưu thế về tính gọn nhẹ và triển khai</a:t>
            </a:r>
            <a:endParaRPr lang="en-US" sz="230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8930594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895152" y="229206"/>
            <a:ext cx="10029565" cy="796491"/>
          </a:xfrm>
        </p:spPr>
        <p:txBody>
          <a:bodyPr/>
          <a:lstStyle/>
          <a:p>
            <a:r>
              <a:rPr lang="en-US"/>
              <a:t>Kiểm thử và đánh giá</a:t>
            </a:r>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1"/>
          </p:nvPr>
        </p:nvSpPr>
        <p:spPr>
          <a:xfrm>
            <a:off x="952680" y="1025697"/>
            <a:ext cx="10029565" cy="796491"/>
          </a:xfrm>
        </p:spPr>
        <p:txBody>
          <a:bodyPr>
            <a:normAutofit/>
          </a:bodyPr>
          <a:lstStyle/>
          <a:p>
            <a:r>
              <a:rPr lang="en-US">
                <a:latin typeface="Readex Pro" panose="020B0604020202020204" charset="-78"/>
                <a:cs typeface="Readex Pro" panose="020B0604020202020204" charset="-78"/>
              </a:rPr>
              <a:t>1. Giao diện sản phẩm</a:t>
            </a:r>
          </a:p>
        </p:txBody>
      </p:sp>
      <p:pic>
        <p:nvPicPr>
          <p:cNvPr id="5" name="Picture 4">
            <a:extLst>
              <a:ext uri="{FF2B5EF4-FFF2-40B4-BE49-F238E27FC236}">
                <a16:creationId xmlns:a16="http://schemas.microsoft.com/office/drawing/2014/main" id="{0DC0FEE5-5FF4-48FA-AD43-1E780D6F9C86}"/>
              </a:ext>
            </a:extLst>
          </p:cNvPr>
          <p:cNvPicPr>
            <a:picLocks noChangeAspect="1"/>
          </p:cNvPicPr>
          <p:nvPr/>
        </p:nvPicPr>
        <p:blipFill>
          <a:blip r:embed="rId3"/>
          <a:stretch>
            <a:fillRect/>
          </a:stretch>
        </p:blipFill>
        <p:spPr>
          <a:xfrm>
            <a:off x="457311" y="454716"/>
            <a:ext cx="495369" cy="447737"/>
          </a:xfrm>
          <a:prstGeom prst="rect">
            <a:avLst/>
          </a:prstGeom>
        </p:spPr>
      </p:pic>
      <p:sp>
        <p:nvSpPr>
          <p:cNvPr id="6" name="Rectangle 5">
            <a:extLst>
              <a:ext uri="{FF2B5EF4-FFF2-40B4-BE49-F238E27FC236}">
                <a16:creationId xmlns:a16="http://schemas.microsoft.com/office/drawing/2014/main" id="{934CBF91-8A3F-4194-8448-97ECB856F36A}"/>
              </a:ext>
            </a:extLst>
          </p:cNvPr>
          <p:cNvSpPr/>
          <p:nvPr/>
        </p:nvSpPr>
        <p:spPr>
          <a:xfrm>
            <a:off x="952678" y="2897206"/>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B5EBCEFA-6D79-4214-A167-167C7BDF9BEB}"/>
              </a:ext>
            </a:extLst>
          </p:cNvPr>
          <p:cNvSpPr txBox="1">
            <a:spLocks/>
          </p:cNvSpPr>
          <p:nvPr/>
        </p:nvSpPr>
        <p:spPr>
          <a:xfrm>
            <a:off x="4502552" y="1909825"/>
            <a:ext cx="6733562" cy="4350203"/>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baseline="0">
                <a:solidFill>
                  <a:srgbClr val="00AFEF"/>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endParaRPr lang="en-US" sz="2400">
              <a:solidFill>
                <a:schemeClr val="tx1"/>
              </a:solidFill>
            </a:endParaRPr>
          </a:p>
        </p:txBody>
      </p:sp>
      <p:sp>
        <p:nvSpPr>
          <p:cNvPr id="11" name="TextBox 10">
            <a:extLst>
              <a:ext uri="{FF2B5EF4-FFF2-40B4-BE49-F238E27FC236}">
                <a16:creationId xmlns:a16="http://schemas.microsoft.com/office/drawing/2014/main" id="{5930B51D-1B19-4AB7-8A42-3992C303F8E9}"/>
              </a:ext>
            </a:extLst>
          </p:cNvPr>
          <p:cNvSpPr txBox="1"/>
          <p:nvPr/>
        </p:nvSpPr>
        <p:spPr>
          <a:xfrm>
            <a:off x="954282" y="1636337"/>
            <a:ext cx="10283436" cy="3685624"/>
          </a:xfrm>
          <a:prstGeom prst="rect">
            <a:avLst/>
          </a:prstGeom>
          <a:noFill/>
        </p:spPr>
        <p:txBody>
          <a:bodyPr wrap="square">
            <a:spAutoFit/>
          </a:bodyPr>
          <a:lstStyle/>
          <a:p>
            <a:pPr marL="342900" indent="-342900" algn="just">
              <a:lnSpc>
                <a:spcPct val="120000"/>
              </a:lnSpc>
              <a:spcAft>
                <a:spcPts val="600"/>
              </a:spcAft>
              <a:buFont typeface="Arial" panose="020B0604020202020204" pitchFamily="34" charset="0"/>
              <a:buChar char="•"/>
            </a:pPr>
            <a:r>
              <a:rPr lang="en-US" sz="2300">
                <a:latin typeface="Readex Pro" panose="020B0604020202020204" charset="-78"/>
                <a:cs typeface="Readex Pro" panose="020B0604020202020204" charset="-78"/>
              </a:rPr>
              <a:t>Hệ thống gồm các giao diện chính: Trang chủ, Trang thông tin di sản và Trợ lý Ảo.</a:t>
            </a:r>
          </a:p>
          <a:p>
            <a:pPr marL="342900" indent="-342900" algn="just">
              <a:lnSpc>
                <a:spcPct val="120000"/>
              </a:lnSpc>
              <a:spcAft>
                <a:spcPts val="600"/>
              </a:spcAft>
              <a:buFont typeface="Arial" panose="020B0604020202020204" pitchFamily="34" charset="0"/>
              <a:buChar char="•"/>
            </a:pPr>
            <a:r>
              <a:rPr lang="vi-VN" sz="2300">
                <a:latin typeface="Readex Pro" panose="020B0604020202020204" charset="-78"/>
                <a:cs typeface="Readex Pro" panose="020B0604020202020204" charset="-78"/>
              </a:rPr>
              <a:t>Trang chủ và trang thông tin di sản được thiết kế đơn giản để điều hướng và minh họa bố cục hệ thống</a:t>
            </a:r>
            <a:r>
              <a:rPr lang="en-US" sz="2300">
                <a:latin typeface="Readex Pro" panose="020B0604020202020204" charset="-78"/>
                <a:cs typeface="Readex Pro" panose="020B0604020202020204" charset="-78"/>
              </a:rPr>
              <a:t>.</a:t>
            </a:r>
          </a:p>
          <a:p>
            <a:pPr marL="342900" indent="-342900" algn="just">
              <a:lnSpc>
                <a:spcPct val="120000"/>
              </a:lnSpc>
              <a:spcAft>
                <a:spcPts val="600"/>
              </a:spcAft>
              <a:buFont typeface="Arial" panose="020B0604020202020204" pitchFamily="34" charset="0"/>
              <a:buChar char="•"/>
            </a:pPr>
            <a:r>
              <a:rPr lang="vi-VN" sz="2300">
                <a:latin typeface="Readex Pro" panose="020B0604020202020204" charset="-78"/>
                <a:cs typeface="Readex Pro" panose="020B0604020202020204" charset="-78"/>
              </a:rPr>
              <a:t>Trợ lý Ảo được tích hợp vào trang web, hỗ trợ tải ảnh, nhập câu hỏi và hiển thị hội thoại</a:t>
            </a:r>
            <a:r>
              <a:rPr lang="en-US" sz="2300">
                <a:latin typeface="Readex Pro" panose="020B0604020202020204" charset="-78"/>
                <a:cs typeface="Readex Pro" panose="020B0604020202020204" charset="-78"/>
              </a:rPr>
              <a:t>.</a:t>
            </a:r>
          </a:p>
          <a:p>
            <a:pPr marL="342900" indent="-342900" algn="just">
              <a:lnSpc>
                <a:spcPct val="120000"/>
              </a:lnSpc>
              <a:spcAft>
                <a:spcPts val="600"/>
              </a:spcAft>
              <a:buFont typeface="Arial" panose="020B0604020202020204" pitchFamily="34" charset="0"/>
              <a:buChar char="•"/>
            </a:pPr>
            <a:r>
              <a:rPr lang="vi-VN" sz="2300">
                <a:latin typeface="Readex Pro" panose="020B0604020202020204" charset="-78"/>
                <a:cs typeface="Readex Pro" panose="020B0604020202020204" charset="-78"/>
              </a:rPr>
              <a:t>Chi tiết từng giao diện và cách hoạt động sẽ được trình bày trong phần demo</a:t>
            </a:r>
            <a:r>
              <a:rPr lang="en-US" sz="2300">
                <a:latin typeface="Readex Pro" panose="020B0604020202020204" charset="-78"/>
                <a:cs typeface="Readex Pro" panose="020B0604020202020204" charset="-78"/>
              </a:rPr>
              <a:t>.</a:t>
            </a:r>
            <a:endParaRPr lang="vi-VN" sz="230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6261093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895152" y="229206"/>
            <a:ext cx="10029565" cy="796491"/>
          </a:xfrm>
        </p:spPr>
        <p:txBody>
          <a:bodyPr/>
          <a:lstStyle/>
          <a:p>
            <a:r>
              <a:rPr lang="en-US"/>
              <a:t>KẾT LUẬN VÀ HƯỚNG PHÁT TRIỂN</a:t>
            </a:r>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1"/>
          </p:nvPr>
        </p:nvSpPr>
        <p:spPr>
          <a:xfrm>
            <a:off x="952680" y="1026277"/>
            <a:ext cx="10778805" cy="796491"/>
          </a:xfrm>
        </p:spPr>
        <p:txBody>
          <a:bodyPr>
            <a:noAutofit/>
          </a:bodyPr>
          <a:lstStyle/>
          <a:p>
            <a:r>
              <a:rPr lang="en-US">
                <a:latin typeface="Readex Pro" panose="020B0604020202020204" charset="-78"/>
                <a:cs typeface="Readex Pro" panose="020B0604020202020204" charset="-78"/>
              </a:rPr>
              <a:t>1. Kết quả bài toán trợ lí ảo di sản văn hóa </a:t>
            </a:r>
          </a:p>
        </p:txBody>
      </p:sp>
      <p:pic>
        <p:nvPicPr>
          <p:cNvPr id="5" name="Picture 4">
            <a:extLst>
              <a:ext uri="{FF2B5EF4-FFF2-40B4-BE49-F238E27FC236}">
                <a16:creationId xmlns:a16="http://schemas.microsoft.com/office/drawing/2014/main" id="{0DC0FEE5-5FF4-48FA-AD43-1E780D6F9C86}"/>
              </a:ext>
            </a:extLst>
          </p:cNvPr>
          <p:cNvPicPr>
            <a:picLocks noChangeAspect="1"/>
          </p:cNvPicPr>
          <p:nvPr/>
        </p:nvPicPr>
        <p:blipFill>
          <a:blip r:embed="rId3"/>
          <a:stretch>
            <a:fillRect/>
          </a:stretch>
        </p:blipFill>
        <p:spPr>
          <a:xfrm>
            <a:off x="457311" y="454716"/>
            <a:ext cx="495369" cy="447737"/>
          </a:xfrm>
          <a:prstGeom prst="rect">
            <a:avLst/>
          </a:prstGeom>
        </p:spPr>
      </p:pic>
      <p:sp>
        <p:nvSpPr>
          <p:cNvPr id="6" name="Rectangle 5">
            <a:extLst>
              <a:ext uri="{FF2B5EF4-FFF2-40B4-BE49-F238E27FC236}">
                <a16:creationId xmlns:a16="http://schemas.microsoft.com/office/drawing/2014/main" id="{934CBF91-8A3F-4194-8448-97ECB856F36A}"/>
              </a:ext>
            </a:extLst>
          </p:cNvPr>
          <p:cNvSpPr/>
          <p:nvPr/>
        </p:nvSpPr>
        <p:spPr>
          <a:xfrm>
            <a:off x="952678" y="2897206"/>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B5EBCEFA-6D79-4214-A167-167C7BDF9BEB}"/>
              </a:ext>
            </a:extLst>
          </p:cNvPr>
          <p:cNvSpPr txBox="1">
            <a:spLocks/>
          </p:cNvSpPr>
          <p:nvPr/>
        </p:nvSpPr>
        <p:spPr>
          <a:xfrm>
            <a:off x="4502552" y="1909825"/>
            <a:ext cx="6733562" cy="4350203"/>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baseline="0">
                <a:solidFill>
                  <a:srgbClr val="00AFEF"/>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endParaRPr lang="en-US" sz="2400">
              <a:solidFill>
                <a:schemeClr val="tx1"/>
              </a:solidFill>
            </a:endParaRPr>
          </a:p>
        </p:txBody>
      </p:sp>
      <p:sp>
        <p:nvSpPr>
          <p:cNvPr id="8" name="TextBox 7">
            <a:extLst>
              <a:ext uri="{FF2B5EF4-FFF2-40B4-BE49-F238E27FC236}">
                <a16:creationId xmlns:a16="http://schemas.microsoft.com/office/drawing/2014/main" id="{03085407-2747-4E0F-91B6-C199D004CA89}"/>
              </a:ext>
            </a:extLst>
          </p:cNvPr>
          <p:cNvSpPr txBox="1"/>
          <p:nvPr/>
        </p:nvSpPr>
        <p:spPr>
          <a:xfrm>
            <a:off x="954282" y="1636339"/>
            <a:ext cx="10283436" cy="4535088"/>
          </a:xfrm>
          <a:prstGeom prst="rect">
            <a:avLst/>
          </a:prstGeom>
          <a:noFill/>
        </p:spPr>
        <p:txBody>
          <a:bodyPr wrap="square">
            <a:spAutoFit/>
          </a:bodyPr>
          <a:lstStyle/>
          <a:p>
            <a:pPr marL="342900" indent="-342900" algn="just">
              <a:lnSpc>
                <a:spcPct val="120000"/>
              </a:lnSpc>
              <a:spcAft>
                <a:spcPts val="600"/>
              </a:spcAft>
              <a:buFont typeface="Arial" panose="020B0604020202020204" pitchFamily="34" charset="0"/>
              <a:buChar char="•"/>
            </a:pPr>
            <a:r>
              <a:rPr lang="vi-VN" sz="2300">
                <a:latin typeface="Readex Pro" panose="020B0604020202020204" charset="-78"/>
                <a:cs typeface="Readex Pro" panose="020B0604020202020204" charset="-78"/>
              </a:rPr>
              <a:t>Hệ thống trợ lý ảo VQA được triển khai thành công trên hai kiến trúc Modular và Unified</a:t>
            </a:r>
            <a:r>
              <a:rPr lang="en-US" sz="2300">
                <a:latin typeface="Readex Pro" panose="020B0604020202020204" charset="-78"/>
                <a:cs typeface="Readex Pro" panose="020B0604020202020204" charset="-78"/>
              </a:rPr>
              <a:t>.</a:t>
            </a:r>
          </a:p>
          <a:p>
            <a:pPr marL="342900" indent="-342900" algn="just">
              <a:lnSpc>
                <a:spcPct val="120000"/>
              </a:lnSpc>
              <a:spcAft>
                <a:spcPts val="600"/>
              </a:spcAft>
              <a:buFont typeface="Arial" panose="020B0604020202020204" pitchFamily="34" charset="0"/>
              <a:buChar char="•"/>
            </a:pPr>
            <a:r>
              <a:rPr lang="en-US" sz="2300">
                <a:latin typeface="Readex Pro" panose="020B0604020202020204" charset="-78"/>
                <a:cs typeface="Readex Pro" panose="020B0604020202020204" charset="-78"/>
              </a:rPr>
              <a:t>Cả hai mô hình hội tụ ổn định, loss giảm đều và giữ khả năng tổng quát hóa tốt; BERTScore-F1, CIDEr đạt mức cao.</a:t>
            </a:r>
          </a:p>
          <a:p>
            <a:pPr marL="342900" indent="-342900" algn="just">
              <a:lnSpc>
                <a:spcPct val="120000"/>
              </a:lnSpc>
              <a:spcAft>
                <a:spcPts val="600"/>
              </a:spcAft>
              <a:buFont typeface="Arial" panose="020B0604020202020204" pitchFamily="34" charset="0"/>
              <a:buChar char="•"/>
            </a:pPr>
            <a:r>
              <a:rPr lang="vi-VN" sz="2300">
                <a:latin typeface="Readex Pro" panose="020B0604020202020204" charset="-78"/>
                <a:cs typeface="Readex Pro" panose="020B0604020202020204" charset="-78"/>
              </a:rPr>
              <a:t>Modular hiểu tiếng Việt tốt hơn nhờ mô hình ngôn ngữ chuyên biệt, trong khi Unified gọn nhẹ, tích hợp cao và đạt hiệu suất gần tương đương.</a:t>
            </a:r>
            <a:endParaRPr lang="en-US" sz="2300">
              <a:latin typeface="Readex Pro" panose="020B0604020202020204" charset="-78"/>
              <a:cs typeface="Readex Pro" panose="020B0604020202020204" charset="-78"/>
            </a:endParaRPr>
          </a:p>
          <a:p>
            <a:pPr marL="342900" indent="-342900" algn="just">
              <a:lnSpc>
                <a:spcPct val="120000"/>
              </a:lnSpc>
              <a:spcAft>
                <a:spcPts val="600"/>
              </a:spcAft>
              <a:buFont typeface="Arial" panose="020B0604020202020204" pitchFamily="34" charset="0"/>
              <a:buChar char="•"/>
            </a:pPr>
            <a:r>
              <a:rPr lang="vi-VN" sz="2300">
                <a:latin typeface="Readex Pro" panose="020B0604020202020204" charset="-78"/>
                <a:cs typeface="Readex Pro" panose="020B0604020202020204" charset="-78"/>
              </a:rPr>
              <a:t>Hệ thống chứng minh tính khả thi trong hỗ trợ tìm hiểu di sản bằng hình ảnh, đồng thời cung cấp định hướng lựa chọn mô hình: chất lượng tối ưu (Modular) hoặc triển khai nhanh – dễ mở rộng (Unified).</a:t>
            </a:r>
          </a:p>
        </p:txBody>
      </p:sp>
    </p:spTree>
    <p:extLst>
      <p:ext uri="{BB962C8B-B14F-4D97-AF65-F5344CB8AC3E}">
        <p14:creationId xmlns:p14="http://schemas.microsoft.com/office/powerpoint/2010/main" val="27109746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895152" y="229206"/>
            <a:ext cx="10029565" cy="796491"/>
          </a:xfrm>
        </p:spPr>
        <p:txBody>
          <a:bodyPr/>
          <a:lstStyle/>
          <a:p>
            <a:r>
              <a:rPr lang="en-US"/>
              <a:t>KẾT LUẬN VÀ HƯỚNG PHÁT TRIỂN</a:t>
            </a:r>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1"/>
          </p:nvPr>
        </p:nvSpPr>
        <p:spPr>
          <a:xfrm>
            <a:off x="952680" y="1025697"/>
            <a:ext cx="10778805" cy="796491"/>
          </a:xfrm>
        </p:spPr>
        <p:txBody>
          <a:bodyPr>
            <a:noAutofit/>
          </a:bodyPr>
          <a:lstStyle/>
          <a:p>
            <a:r>
              <a:rPr lang="en-US">
                <a:latin typeface="Readex Pro" panose="020B0604020202020204" charset="-78"/>
                <a:cs typeface="Readex Pro" panose="020B0604020202020204" charset="-78"/>
              </a:rPr>
              <a:t>2. Hạn chế</a:t>
            </a:r>
          </a:p>
        </p:txBody>
      </p:sp>
      <p:pic>
        <p:nvPicPr>
          <p:cNvPr id="5" name="Picture 4">
            <a:extLst>
              <a:ext uri="{FF2B5EF4-FFF2-40B4-BE49-F238E27FC236}">
                <a16:creationId xmlns:a16="http://schemas.microsoft.com/office/drawing/2014/main" id="{0DC0FEE5-5FF4-48FA-AD43-1E780D6F9C86}"/>
              </a:ext>
            </a:extLst>
          </p:cNvPr>
          <p:cNvPicPr>
            <a:picLocks noChangeAspect="1"/>
          </p:cNvPicPr>
          <p:nvPr/>
        </p:nvPicPr>
        <p:blipFill>
          <a:blip r:embed="rId3"/>
          <a:stretch>
            <a:fillRect/>
          </a:stretch>
        </p:blipFill>
        <p:spPr>
          <a:xfrm>
            <a:off x="457311" y="454716"/>
            <a:ext cx="495369" cy="447737"/>
          </a:xfrm>
          <a:prstGeom prst="rect">
            <a:avLst/>
          </a:prstGeom>
        </p:spPr>
      </p:pic>
      <p:sp>
        <p:nvSpPr>
          <p:cNvPr id="6" name="Rectangle 5">
            <a:extLst>
              <a:ext uri="{FF2B5EF4-FFF2-40B4-BE49-F238E27FC236}">
                <a16:creationId xmlns:a16="http://schemas.microsoft.com/office/drawing/2014/main" id="{934CBF91-8A3F-4194-8448-97ECB856F36A}"/>
              </a:ext>
            </a:extLst>
          </p:cNvPr>
          <p:cNvSpPr/>
          <p:nvPr/>
        </p:nvSpPr>
        <p:spPr>
          <a:xfrm>
            <a:off x="952678" y="2897206"/>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B5EBCEFA-6D79-4214-A167-167C7BDF9BEB}"/>
              </a:ext>
            </a:extLst>
          </p:cNvPr>
          <p:cNvSpPr txBox="1">
            <a:spLocks/>
          </p:cNvSpPr>
          <p:nvPr/>
        </p:nvSpPr>
        <p:spPr>
          <a:xfrm>
            <a:off x="4502552" y="1909825"/>
            <a:ext cx="6733562" cy="4350203"/>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baseline="0">
                <a:solidFill>
                  <a:srgbClr val="00AFEF"/>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endParaRPr lang="en-US" sz="2400">
              <a:solidFill>
                <a:schemeClr val="tx1"/>
              </a:solidFill>
            </a:endParaRPr>
          </a:p>
        </p:txBody>
      </p:sp>
      <p:sp>
        <p:nvSpPr>
          <p:cNvPr id="9" name="TextBox 8">
            <a:extLst>
              <a:ext uri="{FF2B5EF4-FFF2-40B4-BE49-F238E27FC236}">
                <a16:creationId xmlns:a16="http://schemas.microsoft.com/office/drawing/2014/main" id="{E2E1F0A5-9146-4A2B-BCE8-C49DF942B815}"/>
              </a:ext>
            </a:extLst>
          </p:cNvPr>
          <p:cNvSpPr txBox="1"/>
          <p:nvPr/>
        </p:nvSpPr>
        <p:spPr>
          <a:xfrm>
            <a:off x="954282" y="1636337"/>
            <a:ext cx="10283436" cy="4033412"/>
          </a:xfrm>
          <a:prstGeom prst="rect">
            <a:avLst/>
          </a:prstGeom>
          <a:noFill/>
        </p:spPr>
        <p:txBody>
          <a:bodyPr wrap="square">
            <a:spAutoFit/>
          </a:bodyPr>
          <a:lstStyle/>
          <a:p>
            <a:pPr marL="342900" indent="-342900" algn="just">
              <a:lnSpc>
                <a:spcPct val="120000"/>
              </a:lnSpc>
              <a:spcAft>
                <a:spcPts val="600"/>
              </a:spcAft>
              <a:buFont typeface="Arial" panose="020B0604020202020204" pitchFamily="34" charset="0"/>
              <a:buChar char="•"/>
            </a:pPr>
            <a:r>
              <a:rPr lang="vi-VN" sz="2300" b="1">
                <a:latin typeface="Readex Pro" panose="020B0604020202020204" charset="-78"/>
                <a:cs typeface="Readex Pro" panose="020B0604020202020204" charset="-78"/>
              </a:rPr>
              <a:t>Chất lượng câu trả lời: </a:t>
            </a:r>
            <a:r>
              <a:rPr lang="vi-VN" sz="2300">
                <a:latin typeface="Readex Pro" panose="020B0604020202020204" charset="-78"/>
                <a:cs typeface="Readex Pro" panose="020B0604020202020204" charset="-78"/>
              </a:rPr>
              <a:t>EM = 0.00 và các chỉ số n-gram (BLEU, ROUGE-2) thấp, cho thấy mô hình chưa tạo được câu trả lời trùng khớp hoàn toàn và còn hạn chế về cấu trúc chuỗi từ.</a:t>
            </a:r>
            <a:endParaRPr lang="en-US" sz="2300">
              <a:latin typeface="Readex Pro" panose="020B0604020202020204" charset="-78"/>
              <a:cs typeface="Readex Pro" panose="020B0604020202020204" charset="-78"/>
            </a:endParaRPr>
          </a:p>
          <a:p>
            <a:pPr marL="342900" indent="-342900" algn="just">
              <a:lnSpc>
                <a:spcPct val="120000"/>
              </a:lnSpc>
              <a:spcAft>
                <a:spcPts val="600"/>
              </a:spcAft>
              <a:buFont typeface="Arial" panose="020B0604020202020204" pitchFamily="34" charset="0"/>
              <a:buChar char="•"/>
            </a:pPr>
            <a:r>
              <a:rPr lang="vi-VN" sz="2300" b="1">
                <a:latin typeface="Readex Pro" panose="020B0604020202020204" charset="-78"/>
                <a:cs typeface="Readex Pro" panose="020B0604020202020204" charset="-78"/>
              </a:rPr>
              <a:t>Xử lý câu hỏi chi tiết: </a:t>
            </a:r>
            <a:r>
              <a:rPr lang="vi-VN" sz="2300">
                <a:latin typeface="Readex Pro" panose="020B0604020202020204" charset="-78"/>
                <a:cs typeface="Readex Pro" panose="020B0604020202020204" charset="-78"/>
              </a:rPr>
              <a:t>Mô hình hoạt động tốt với câu hỏi tổng quan nhưng gặp khó với câu hỏi yêu cầu thông tin cụ thể (địa danh, mốc thời gian, dữ kiện lịch sử), do thiếu tri thức nền và dữ liệu đa dạng.</a:t>
            </a:r>
            <a:endParaRPr lang="en-US" sz="2300">
              <a:latin typeface="Readex Pro" panose="020B0604020202020204" charset="-78"/>
              <a:cs typeface="Readex Pro" panose="020B0604020202020204" charset="-78"/>
            </a:endParaRPr>
          </a:p>
          <a:p>
            <a:pPr marL="342900" indent="-342900" algn="just">
              <a:lnSpc>
                <a:spcPct val="120000"/>
              </a:lnSpc>
              <a:spcAft>
                <a:spcPts val="600"/>
              </a:spcAft>
              <a:buFont typeface="Arial" panose="020B0604020202020204" pitchFamily="34" charset="0"/>
              <a:buChar char="•"/>
            </a:pPr>
            <a:r>
              <a:rPr lang="vi-VN" sz="2300" b="1">
                <a:latin typeface="Readex Pro" panose="020B0604020202020204" charset="-78"/>
                <a:cs typeface="Readex Pro" panose="020B0604020202020204" charset="-78"/>
              </a:rPr>
              <a:t>Hiệu năng &amp; trải nghiệm: </a:t>
            </a:r>
            <a:r>
              <a:rPr lang="vi-VN" sz="2300">
                <a:latin typeface="Readex Pro" panose="020B0604020202020204" charset="-78"/>
                <a:cs typeface="Readex Pro" panose="020B0604020202020204" charset="-78"/>
              </a:rPr>
              <a:t>Validation loss dao động nhẹ </a:t>
            </a:r>
            <a:r>
              <a:rPr lang="en-US" sz="2300"/>
              <a:t>→</a:t>
            </a:r>
            <a:r>
              <a:rPr lang="vi-VN" sz="2300">
                <a:latin typeface="Readex Pro" panose="020B0604020202020204" charset="-78"/>
                <a:cs typeface="Readex Pro" panose="020B0604020202020204" charset="-78"/>
              </a:rPr>
              <a:t> nguy cơ overfitting; thời gian phản hồi ~8 giây còn chậm; hệ thống chỉ hỗ trợ single-turn, chưa duy trì ngữ cảnh giữa các lượt hội thoại.</a:t>
            </a:r>
          </a:p>
        </p:txBody>
      </p:sp>
    </p:spTree>
    <p:extLst>
      <p:ext uri="{BB962C8B-B14F-4D97-AF65-F5344CB8AC3E}">
        <p14:creationId xmlns:p14="http://schemas.microsoft.com/office/powerpoint/2010/main" val="2977326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895152" y="229206"/>
            <a:ext cx="10029565" cy="796491"/>
          </a:xfrm>
        </p:spPr>
        <p:txBody>
          <a:bodyPr/>
          <a:lstStyle/>
          <a:p>
            <a:r>
              <a:rPr lang="en-US"/>
              <a:t>KẾT LUẬN VÀ HƯỚNG PHÁT TRIỂN</a:t>
            </a:r>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1"/>
          </p:nvPr>
        </p:nvSpPr>
        <p:spPr>
          <a:xfrm>
            <a:off x="952680" y="1026277"/>
            <a:ext cx="10778805" cy="796491"/>
          </a:xfrm>
        </p:spPr>
        <p:txBody>
          <a:bodyPr>
            <a:noAutofit/>
          </a:bodyPr>
          <a:lstStyle/>
          <a:p>
            <a:r>
              <a:rPr lang="en-US">
                <a:latin typeface="Readex Pro" panose="020B0604020202020204" charset="-78"/>
                <a:cs typeface="Readex Pro" panose="020B0604020202020204" charset="-78"/>
              </a:rPr>
              <a:t>3. Hướng phát triển</a:t>
            </a:r>
          </a:p>
        </p:txBody>
      </p:sp>
      <p:pic>
        <p:nvPicPr>
          <p:cNvPr id="5" name="Picture 4">
            <a:extLst>
              <a:ext uri="{FF2B5EF4-FFF2-40B4-BE49-F238E27FC236}">
                <a16:creationId xmlns:a16="http://schemas.microsoft.com/office/drawing/2014/main" id="{0DC0FEE5-5FF4-48FA-AD43-1E780D6F9C86}"/>
              </a:ext>
            </a:extLst>
          </p:cNvPr>
          <p:cNvPicPr>
            <a:picLocks noChangeAspect="1"/>
          </p:cNvPicPr>
          <p:nvPr/>
        </p:nvPicPr>
        <p:blipFill>
          <a:blip r:embed="rId3"/>
          <a:stretch>
            <a:fillRect/>
          </a:stretch>
        </p:blipFill>
        <p:spPr>
          <a:xfrm>
            <a:off x="457311" y="454716"/>
            <a:ext cx="495369" cy="447737"/>
          </a:xfrm>
          <a:prstGeom prst="rect">
            <a:avLst/>
          </a:prstGeom>
        </p:spPr>
      </p:pic>
      <p:sp>
        <p:nvSpPr>
          <p:cNvPr id="6" name="Rectangle 5">
            <a:extLst>
              <a:ext uri="{FF2B5EF4-FFF2-40B4-BE49-F238E27FC236}">
                <a16:creationId xmlns:a16="http://schemas.microsoft.com/office/drawing/2014/main" id="{934CBF91-8A3F-4194-8448-97ECB856F36A}"/>
              </a:ext>
            </a:extLst>
          </p:cNvPr>
          <p:cNvSpPr/>
          <p:nvPr/>
        </p:nvSpPr>
        <p:spPr>
          <a:xfrm>
            <a:off x="952678" y="2897206"/>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B5EBCEFA-6D79-4214-A167-167C7BDF9BEB}"/>
              </a:ext>
            </a:extLst>
          </p:cNvPr>
          <p:cNvSpPr txBox="1">
            <a:spLocks/>
          </p:cNvSpPr>
          <p:nvPr/>
        </p:nvSpPr>
        <p:spPr>
          <a:xfrm>
            <a:off x="4502552" y="1909825"/>
            <a:ext cx="6733562" cy="4350203"/>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baseline="0">
                <a:solidFill>
                  <a:srgbClr val="00AFEF"/>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endParaRPr lang="en-US" sz="2400">
              <a:solidFill>
                <a:schemeClr val="tx1"/>
              </a:solidFill>
            </a:endParaRPr>
          </a:p>
        </p:txBody>
      </p:sp>
      <p:sp>
        <p:nvSpPr>
          <p:cNvPr id="9" name="TextBox 8">
            <a:extLst>
              <a:ext uri="{FF2B5EF4-FFF2-40B4-BE49-F238E27FC236}">
                <a16:creationId xmlns:a16="http://schemas.microsoft.com/office/drawing/2014/main" id="{76C0C017-5BE8-45DD-9272-136E5C90B0C3}"/>
              </a:ext>
            </a:extLst>
          </p:cNvPr>
          <p:cNvSpPr txBox="1"/>
          <p:nvPr/>
        </p:nvSpPr>
        <p:spPr>
          <a:xfrm>
            <a:off x="954282" y="1636339"/>
            <a:ext cx="10283436" cy="2488374"/>
          </a:xfrm>
          <a:prstGeom prst="rect">
            <a:avLst/>
          </a:prstGeom>
          <a:noFill/>
        </p:spPr>
        <p:txBody>
          <a:bodyPr wrap="square">
            <a:spAutoFit/>
          </a:bodyPr>
          <a:lstStyle/>
          <a:p>
            <a:pPr marL="342900" indent="-342900" algn="just">
              <a:lnSpc>
                <a:spcPct val="120000"/>
              </a:lnSpc>
              <a:spcAft>
                <a:spcPts val="600"/>
              </a:spcAft>
              <a:buFont typeface="Arial" panose="020B0604020202020204" pitchFamily="34" charset="0"/>
              <a:buChar char="•"/>
            </a:pPr>
            <a:r>
              <a:rPr lang="en-US" sz="2300">
                <a:latin typeface="Readex Pro" panose="020B0604020202020204" charset="-78"/>
                <a:cs typeface="Readex Pro" panose="020B0604020202020204" charset="-78"/>
              </a:rPr>
              <a:t>Tích hợp RAG</a:t>
            </a:r>
          </a:p>
          <a:p>
            <a:pPr marL="342900" indent="-342900" algn="just">
              <a:lnSpc>
                <a:spcPct val="120000"/>
              </a:lnSpc>
              <a:spcAft>
                <a:spcPts val="600"/>
              </a:spcAft>
              <a:buFont typeface="Arial" panose="020B0604020202020204" pitchFamily="34" charset="0"/>
              <a:buChar char="•"/>
            </a:pPr>
            <a:r>
              <a:rPr lang="vi-VN" sz="2300">
                <a:latin typeface="Readex Pro" panose="020B0604020202020204" charset="-78"/>
                <a:cs typeface="Readex Pro" panose="020B0604020202020204" charset="-78"/>
              </a:rPr>
              <a:t>Phát triển hội thoại đa lượt</a:t>
            </a:r>
            <a:endParaRPr lang="en-US" sz="2300">
              <a:latin typeface="Readex Pro" panose="020B0604020202020204" charset="-78"/>
              <a:cs typeface="Readex Pro" panose="020B0604020202020204" charset="-78"/>
            </a:endParaRPr>
          </a:p>
          <a:p>
            <a:pPr marL="342900" indent="-342900" algn="just">
              <a:lnSpc>
                <a:spcPct val="120000"/>
              </a:lnSpc>
              <a:spcAft>
                <a:spcPts val="600"/>
              </a:spcAft>
              <a:buFont typeface="Arial" panose="020B0604020202020204" pitchFamily="34" charset="0"/>
              <a:buChar char="•"/>
            </a:pPr>
            <a:r>
              <a:rPr lang="en-US" sz="2300">
                <a:latin typeface="Readex Pro" panose="020B0604020202020204" charset="-78"/>
                <a:cs typeface="Readex Pro" panose="020B0604020202020204" charset="-78"/>
              </a:rPr>
              <a:t>Ứng dụng trong giáo dục và du lịch</a:t>
            </a:r>
          </a:p>
          <a:p>
            <a:pPr marL="342900" indent="-342900" algn="just">
              <a:lnSpc>
                <a:spcPct val="120000"/>
              </a:lnSpc>
              <a:spcAft>
                <a:spcPts val="600"/>
              </a:spcAft>
              <a:buFont typeface="Arial" panose="020B0604020202020204" pitchFamily="34" charset="0"/>
              <a:buChar char="•"/>
            </a:pPr>
            <a:r>
              <a:rPr lang="en-US" sz="2300">
                <a:latin typeface="Readex Pro" panose="020B0604020202020204" charset="-78"/>
                <a:cs typeface="Readex Pro" panose="020B0604020202020204" charset="-78"/>
              </a:rPr>
              <a:t>Mở rộng và chuẩn hóa dữ liệu</a:t>
            </a:r>
          </a:p>
          <a:p>
            <a:pPr marL="342900" indent="-342900" algn="just">
              <a:lnSpc>
                <a:spcPct val="120000"/>
              </a:lnSpc>
              <a:spcAft>
                <a:spcPts val="600"/>
              </a:spcAft>
              <a:buFont typeface="Arial" panose="020B0604020202020204" pitchFamily="34" charset="0"/>
              <a:buChar char="•"/>
            </a:pPr>
            <a:r>
              <a:rPr lang="en-US" sz="2300">
                <a:latin typeface="Readex Pro" panose="020B0604020202020204" charset="-78"/>
                <a:cs typeface="Readex Pro" panose="020B0604020202020204" charset="-78"/>
              </a:rPr>
              <a:t>Đánh giá và cải thiện liên tục</a:t>
            </a:r>
            <a:endParaRPr lang="vi-VN" sz="2300">
              <a:latin typeface="Readex Pro" panose="020B0604020202020204" charset="-78"/>
              <a:cs typeface="Readex Pro" panose="020B0604020202020204" charset="-78"/>
            </a:endParaRPr>
          </a:p>
        </p:txBody>
      </p:sp>
    </p:spTree>
    <p:extLst>
      <p:ext uri="{BB962C8B-B14F-4D97-AF65-F5344CB8AC3E}">
        <p14:creationId xmlns:p14="http://schemas.microsoft.com/office/powerpoint/2010/main" val="33828772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34CBF91-8A3F-4194-8448-97ECB856F36A}"/>
              </a:ext>
            </a:extLst>
          </p:cNvPr>
          <p:cNvSpPr/>
          <p:nvPr/>
        </p:nvSpPr>
        <p:spPr>
          <a:xfrm>
            <a:off x="952678" y="2897206"/>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895152" y="229206"/>
            <a:ext cx="10029565" cy="796491"/>
          </a:xfrm>
        </p:spPr>
        <p:txBody>
          <a:bodyPr/>
          <a:lstStyle/>
          <a:p>
            <a:r>
              <a:rPr lang="en-US"/>
              <a:t>Bối cảnh và mục tiêu nghiên cứu</a:t>
            </a:r>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1"/>
          </p:nvPr>
        </p:nvSpPr>
        <p:spPr>
          <a:xfrm>
            <a:off x="952680" y="1025697"/>
            <a:ext cx="10029565" cy="796491"/>
          </a:xfrm>
        </p:spPr>
        <p:txBody>
          <a:bodyPr/>
          <a:lstStyle/>
          <a:p>
            <a:r>
              <a:rPr lang="en-US"/>
              <a:t>1. Bối cảnh nghiên cứu</a:t>
            </a:r>
          </a:p>
        </p:txBody>
      </p:sp>
      <p:pic>
        <p:nvPicPr>
          <p:cNvPr id="5" name="Picture 4">
            <a:extLst>
              <a:ext uri="{FF2B5EF4-FFF2-40B4-BE49-F238E27FC236}">
                <a16:creationId xmlns:a16="http://schemas.microsoft.com/office/drawing/2014/main" id="{0DC0FEE5-5FF4-48FA-AD43-1E780D6F9C86}"/>
              </a:ext>
            </a:extLst>
          </p:cNvPr>
          <p:cNvPicPr>
            <a:picLocks noChangeAspect="1"/>
          </p:cNvPicPr>
          <p:nvPr/>
        </p:nvPicPr>
        <p:blipFill>
          <a:blip r:embed="rId3"/>
          <a:stretch>
            <a:fillRect/>
          </a:stretch>
        </p:blipFill>
        <p:spPr>
          <a:xfrm>
            <a:off x="457311" y="454716"/>
            <a:ext cx="495369" cy="447737"/>
          </a:xfrm>
          <a:prstGeom prst="rect">
            <a:avLst/>
          </a:prstGeom>
        </p:spPr>
      </p:pic>
      <p:sp>
        <p:nvSpPr>
          <p:cNvPr id="8" name="Content Placeholder 2">
            <a:extLst>
              <a:ext uri="{FF2B5EF4-FFF2-40B4-BE49-F238E27FC236}">
                <a16:creationId xmlns:a16="http://schemas.microsoft.com/office/drawing/2014/main" id="{0CE88D50-F406-4B83-8D12-816959DC63F4}"/>
              </a:ext>
            </a:extLst>
          </p:cNvPr>
          <p:cNvSpPr txBox="1">
            <a:spLocks/>
          </p:cNvSpPr>
          <p:nvPr/>
        </p:nvSpPr>
        <p:spPr>
          <a:xfrm>
            <a:off x="5341796" y="1606217"/>
            <a:ext cx="5869135" cy="4361445"/>
          </a:xfrm>
          <a:prstGeom prst="rect">
            <a:avLst/>
          </a:prstGeom>
        </p:spPr>
        <p:txBody>
          <a:bodyPr vert="horz" lIns="91440" tIns="45720" rIns="91440" bIns="45720" rtlCol="0" anchor="t" anchorCtr="0">
            <a:no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baseline="0">
                <a:solidFill>
                  <a:srgbClr val="00AFEF"/>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lnSpc>
                <a:spcPct val="120000"/>
              </a:lnSpc>
              <a:spcBef>
                <a:spcPts val="0"/>
              </a:spcBef>
              <a:spcAft>
                <a:spcPts val="600"/>
              </a:spcAft>
              <a:buFont typeface="Arial" panose="020B0604020202020204" pitchFamily="34" charset="0"/>
              <a:buChar char="•"/>
            </a:pPr>
            <a:r>
              <a:rPr lang="vi-VN" sz="2300">
                <a:solidFill>
                  <a:schemeClr val="tx1">
                    <a:lumMod val="95000"/>
                    <a:lumOff val="5000"/>
                  </a:schemeClr>
                </a:solidFill>
              </a:rPr>
              <a:t>Hình thức giới thiệu di sản truyền thống (bảng, video, bài viết) còn ít tương tác, hiệu quả thấp</a:t>
            </a:r>
            <a:endParaRPr lang="en-US" sz="2300">
              <a:solidFill>
                <a:schemeClr val="tx1">
                  <a:lumMod val="95000"/>
                  <a:lumOff val="5000"/>
                </a:schemeClr>
              </a:solidFill>
            </a:endParaRPr>
          </a:p>
          <a:p>
            <a:pPr marL="342900" indent="-342900" algn="just">
              <a:lnSpc>
                <a:spcPct val="120000"/>
              </a:lnSpc>
              <a:spcBef>
                <a:spcPts val="0"/>
              </a:spcBef>
              <a:spcAft>
                <a:spcPts val="600"/>
              </a:spcAft>
              <a:buFont typeface="Arial" panose="020B0604020202020204" pitchFamily="34" charset="0"/>
              <a:buChar char="•"/>
            </a:pPr>
            <a:r>
              <a:rPr lang="vi-VN" sz="2300">
                <a:solidFill>
                  <a:schemeClr val="tx1">
                    <a:lumMod val="95000"/>
                    <a:lumOff val="5000"/>
                  </a:schemeClr>
                </a:solidFill>
              </a:rPr>
              <a:t>Chuyển đổi số mở ra cơ hội bảo tồn và giới thiệu di sản trực quan, sinh động hơn</a:t>
            </a:r>
            <a:endParaRPr lang="en-US" sz="2300">
              <a:solidFill>
                <a:schemeClr val="tx1">
                  <a:lumMod val="95000"/>
                  <a:lumOff val="5000"/>
                </a:schemeClr>
              </a:solidFill>
            </a:endParaRPr>
          </a:p>
          <a:p>
            <a:pPr marL="342900" indent="-342900" algn="just">
              <a:lnSpc>
                <a:spcPct val="120000"/>
              </a:lnSpc>
              <a:spcBef>
                <a:spcPts val="0"/>
              </a:spcBef>
              <a:spcAft>
                <a:spcPts val="600"/>
              </a:spcAft>
              <a:buFont typeface="Arial" panose="020B0604020202020204" pitchFamily="34" charset="0"/>
              <a:buChar char="•"/>
            </a:pPr>
            <a:r>
              <a:rPr lang="vi-VN" sz="2300">
                <a:solidFill>
                  <a:schemeClr val="tx1">
                    <a:lumMod val="95000"/>
                    <a:lumOff val="5000"/>
                  </a:schemeClr>
                </a:solidFill>
              </a:rPr>
              <a:t>Tại Việt Nam, chưa có giải pháp AI/VQA kết hợp hình ảnh và ngôn ngữ tự nhiên để nâng cao trải nghiệm người dùng</a:t>
            </a:r>
            <a:endParaRPr lang="en-US" sz="2300">
              <a:solidFill>
                <a:schemeClr val="tx1">
                  <a:lumMod val="95000"/>
                  <a:lumOff val="5000"/>
                </a:schemeClr>
              </a:solidFill>
            </a:endParaRPr>
          </a:p>
        </p:txBody>
      </p:sp>
      <p:grpSp>
        <p:nvGrpSpPr>
          <p:cNvPr id="27" name="Group 26">
            <a:extLst>
              <a:ext uri="{FF2B5EF4-FFF2-40B4-BE49-F238E27FC236}">
                <a16:creationId xmlns:a16="http://schemas.microsoft.com/office/drawing/2014/main" id="{A607AC61-8D99-4FB9-A8B9-F174026FEF83}"/>
              </a:ext>
            </a:extLst>
          </p:cNvPr>
          <p:cNvGrpSpPr/>
          <p:nvPr/>
        </p:nvGrpSpPr>
        <p:grpSpPr>
          <a:xfrm>
            <a:off x="981069" y="1606217"/>
            <a:ext cx="4389120" cy="4663440"/>
            <a:chOff x="909795" y="1355290"/>
            <a:chExt cx="4702134" cy="4979209"/>
          </a:xfrm>
        </p:grpSpPr>
        <p:pic>
          <p:nvPicPr>
            <p:cNvPr id="19" name="Picture 18">
              <a:extLst>
                <a:ext uri="{FF2B5EF4-FFF2-40B4-BE49-F238E27FC236}">
                  <a16:creationId xmlns:a16="http://schemas.microsoft.com/office/drawing/2014/main" id="{2DE9DCF9-3F24-4235-BFE3-1EAB074FD7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23362" y="2676899"/>
              <a:ext cx="3657600" cy="3657600"/>
            </a:xfrm>
            <a:prstGeom prst="rect">
              <a:avLst/>
            </a:prstGeom>
          </p:spPr>
        </p:pic>
        <p:grpSp>
          <p:nvGrpSpPr>
            <p:cNvPr id="26" name="Group 25">
              <a:extLst>
                <a:ext uri="{FF2B5EF4-FFF2-40B4-BE49-F238E27FC236}">
                  <a16:creationId xmlns:a16="http://schemas.microsoft.com/office/drawing/2014/main" id="{D0CBFE38-332E-4A94-BC0C-85F402375B34}"/>
                </a:ext>
              </a:extLst>
            </p:cNvPr>
            <p:cNvGrpSpPr/>
            <p:nvPr/>
          </p:nvGrpSpPr>
          <p:grpSpPr>
            <a:xfrm>
              <a:off x="909795" y="1355290"/>
              <a:ext cx="4702134" cy="1746189"/>
              <a:chOff x="909795" y="1355290"/>
              <a:chExt cx="4702134" cy="1746189"/>
            </a:xfrm>
          </p:grpSpPr>
          <p:pic>
            <p:nvPicPr>
              <p:cNvPr id="20" name="Picture 19">
                <a:extLst>
                  <a:ext uri="{FF2B5EF4-FFF2-40B4-BE49-F238E27FC236}">
                    <a16:creationId xmlns:a16="http://schemas.microsoft.com/office/drawing/2014/main" id="{DB56DA26-6101-4F45-8A4D-2F886BF8F1A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09795" y="1920020"/>
                <a:ext cx="1568501" cy="977184"/>
              </a:xfrm>
              <a:prstGeom prst="rect">
                <a:avLst/>
              </a:prstGeom>
            </p:spPr>
          </p:pic>
          <p:pic>
            <p:nvPicPr>
              <p:cNvPr id="24" name="Picture 23">
                <a:extLst>
                  <a:ext uri="{FF2B5EF4-FFF2-40B4-BE49-F238E27FC236}">
                    <a16:creationId xmlns:a16="http://schemas.microsoft.com/office/drawing/2014/main" id="{893CB9B1-3D57-4D4A-A49B-3663D7F3C6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93334" y="1355290"/>
                <a:ext cx="2018595" cy="1746189"/>
              </a:xfrm>
              <a:prstGeom prst="rect">
                <a:avLst/>
              </a:prstGeom>
            </p:spPr>
          </p:pic>
          <p:sp>
            <p:nvSpPr>
              <p:cNvPr id="25" name="TextBox 24">
                <a:extLst>
                  <a:ext uri="{FF2B5EF4-FFF2-40B4-BE49-F238E27FC236}">
                    <a16:creationId xmlns:a16="http://schemas.microsoft.com/office/drawing/2014/main" id="{F638699D-CB48-47F5-A026-0D2E2F6E6009}"/>
                  </a:ext>
                </a:extLst>
              </p:cNvPr>
              <p:cNvSpPr txBox="1"/>
              <p:nvPr/>
            </p:nvSpPr>
            <p:spPr>
              <a:xfrm>
                <a:off x="2890958" y="2054669"/>
                <a:ext cx="522410" cy="755818"/>
              </a:xfrm>
              <a:prstGeom prst="rect">
                <a:avLst/>
              </a:prstGeom>
              <a:noFill/>
            </p:spPr>
            <p:txBody>
              <a:bodyPr wrap="none" rtlCol="0">
                <a:spAutoFit/>
              </a:bodyPr>
              <a:lstStyle/>
              <a:p>
                <a:pPr algn="ctr"/>
                <a:r>
                  <a:rPr lang="en-US" sz="4000">
                    <a:solidFill>
                      <a:srgbClr val="54220C"/>
                    </a:solidFill>
                    <a:latin typeface="Readex Pro" panose="020B0604020202020204" charset="-78"/>
                    <a:cs typeface="Readex Pro" panose="020B0604020202020204" charset="-78"/>
                  </a:rPr>
                  <a:t>+</a:t>
                </a:r>
              </a:p>
            </p:txBody>
          </p:sp>
        </p:grpSp>
      </p:grpSp>
    </p:spTree>
    <p:extLst>
      <p:ext uri="{BB962C8B-B14F-4D97-AF65-F5344CB8AC3E}">
        <p14:creationId xmlns:p14="http://schemas.microsoft.com/office/powerpoint/2010/main" val="733940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CBFA1D-C3BD-8AFC-2BF5-CAC84342F0A1}"/>
            </a:ext>
          </a:extLst>
        </p:cNvPr>
        <p:cNvGrpSpPr/>
        <p:nvPr/>
      </p:nvGrpSpPr>
      <p:grpSpPr>
        <a:xfrm>
          <a:off x="0" y="0"/>
          <a:ext cx="0" cy="0"/>
          <a:chOff x="0" y="0"/>
          <a:chExt cx="0" cy="0"/>
        </a:xfrm>
      </p:grpSpPr>
      <p:sp>
        <p:nvSpPr>
          <p:cNvPr id="3" name="Title 1">
            <a:extLst>
              <a:ext uri="{FF2B5EF4-FFF2-40B4-BE49-F238E27FC236}">
                <a16:creationId xmlns:a16="http://schemas.microsoft.com/office/drawing/2014/main" id="{9C168F13-5E58-4608-ACE0-D0E1838FD5EC}"/>
              </a:ext>
            </a:extLst>
          </p:cNvPr>
          <p:cNvSpPr>
            <a:spLocks noGrp="1"/>
          </p:cNvSpPr>
          <p:nvPr>
            <p:ph type="ctrTitle"/>
          </p:nvPr>
        </p:nvSpPr>
        <p:spPr>
          <a:xfrm>
            <a:off x="1081219" y="3030756"/>
            <a:ext cx="10029565" cy="796491"/>
          </a:xfrm>
        </p:spPr>
        <p:txBody>
          <a:bodyPr/>
          <a:lstStyle/>
          <a:p>
            <a:pPr algn="ctr"/>
            <a:r>
              <a:rPr lang="en-US" sz="4000"/>
              <a:t>DEMO HỆ THỐNG</a:t>
            </a:r>
          </a:p>
        </p:txBody>
      </p:sp>
      <p:sp>
        <p:nvSpPr>
          <p:cNvPr id="6" name="Rectangle 5">
            <a:extLst>
              <a:ext uri="{FF2B5EF4-FFF2-40B4-BE49-F238E27FC236}">
                <a16:creationId xmlns:a16="http://schemas.microsoft.com/office/drawing/2014/main" id="{864C1C4B-5E73-4324-A8B1-EA84B18D9C7A}"/>
              </a:ext>
            </a:extLst>
          </p:cNvPr>
          <p:cNvSpPr/>
          <p:nvPr/>
        </p:nvSpPr>
        <p:spPr>
          <a:xfrm>
            <a:off x="952678" y="2897206"/>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8435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59C82-E165-4291-296C-0B6D296854DE}"/>
              </a:ext>
            </a:extLst>
          </p:cNvPr>
          <p:cNvSpPr>
            <a:spLocks noGrp="1"/>
          </p:cNvSpPr>
          <p:nvPr>
            <p:ph type="ctrTitle"/>
          </p:nvPr>
        </p:nvSpPr>
        <p:spPr>
          <a:xfrm>
            <a:off x="493144" y="2501345"/>
            <a:ext cx="11205713" cy="1855310"/>
          </a:xfrm>
        </p:spPr>
        <p:txBody>
          <a:bodyPr>
            <a:normAutofit fontScale="90000"/>
          </a:bodyPr>
          <a:lstStyle/>
          <a:p>
            <a:r>
              <a:rPr lang="en-US"/>
              <a:t>TRỢ LÝ ẢO GIỚI THIỆU DI SẢN VĂN HÓA CÁCH MẠNG TÂY NAM BỘ DỰA TRÊN HÌNH ẢNH VỚI PHOBERT KẾT HỢP VIT5</a:t>
            </a:r>
          </a:p>
        </p:txBody>
      </p:sp>
      <p:sp>
        <p:nvSpPr>
          <p:cNvPr id="4" name="Text Placeholder 3">
            <a:extLst>
              <a:ext uri="{FF2B5EF4-FFF2-40B4-BE49-F238E27FC236}">
                <a16:creationId xmlns:a16="http://schemas.microsoft.com/office/drawing/2014/main" id="{22A2249C-51C8-C10F-ACF3-9A8B868F97F6}"/>
              </a:ext>
            </a:extLst>
          </p:cNvPr>
          <p:cNvSpPr>
            <a:spLocks noGrp="1"/>
          </p:cNvSpPr>
          <p:nvPr>
            <p:ph type="body" sz="quarter" idx="12"/>
          </p:nvPr>
        </p:nvSpPr>
        <p:spPr>
          <a:xfrm>
            <a:off x="96907" y="4924425"/>
            <a:ext cx="5445643" cy="1332110"/>
          </a:xfrm>
        </p:spPr>
        <p:txBody>
          <a:bodyPr/>
          <a:lstStyle/>
          <a:p>
            <a:r>
              <a:rPr lang="en-US"/>
              <a:t>GIẢNG VIÊN HƯỚNG DẪN:</a:t>
            </a:r>
          </a:p>
          <a:p>
            <a:r>
              <a:rPr lang="en-US"/>
              <a:t>TS. TRẦN NGUYỄN MINH THƯ</a:t>
            </a:r>
          </a:p>
          <a:p>
            <a:r>
              <a:rPr lang="en-US"/>
              <a:t>THs. HUỲNH GIA KHƯƠNG</a:t>
            </a:r>
          </a:p>
        </p:txBody>
      </p:sp>
      <p:sp>
        <p:nvSpPr>
          <p:cNvPr id="8" name="Rectangle 7">
            <a:extLst>
              <a:ext uri="{FF2B5EF4-FFF2-40B4-BE49-F238E27FC236}">
                <a16:creationId xmlns:a16="http://schemas.microsoft.com/office/drawing/2014/main" id="{ED48DA3B-7AD8-4BAD-902A-ACB4EFB923E8}"/>
              </a:ext>
            </a:extLst>
          </p:cNvPr>
          <p:cNvSpPr/>
          <p:nvPr/>
        </p:nvSpPr>
        <p:spPr>
          <a:xfrm>
            <a:off x="5542549" y="601465"/>
            <a:ext cx="1106905" cy="1174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D1AB227C-F72B-0A3A-1BA0-B974084F3559}"/>
              </a:ext>
            </a:extLst>
          </p:cNvPr>
          <p:cNvSpPr>
            <a:spLocks noGrp="1"/>
          </p:cNvSpPr>
          <p:nvPr>
            <p:ph type="subTitle" idx="1"/>
          </p:nvPr>
        </p:nvSpPr>
        <p:spPr>
          <a:xfrm>
            <a:off x="493144" y="241883"/>
            <a:ext cx="11205713" cy="1036706"/>
          </a:xfrm>
        </p:spPr>
        <p:txBody>
          <a:bodyPr>
            <a:normAutofit fontScale="62500" lnSpcReduction="20000"/>
          </a:bodyPr>
          <a:lstStyle/>
          <a:p>
            <a:r>
              <a:rPr lang="en-US"/>
              <a:t>BÁO CÁO LUẬN VĂN TỐT NGHIỆP</a:t>
            </a:r>
          </a:p>
          <a:p>
            <a:r>
              <a:rPr lang="en-US"/>
              <a:t>TRƯỜNG CÔNG NGHỆ THÔNG TIN VÀ TRUYỀN THÔNG</a:t>
            </a:r>
          </a:p>
          <a:p>
            <a:r>
              <a:rPr lang="en-US"/>
              <a:t>NGÀNH KHOA HỌC MÁY TÍNH</a:t>
            </a:r>
          </a:p>
        </p:txBody>
      </p:sp>
      <p:pic>
        <p:nvPicPr>
          <p:cNvPr id="7" name="Picture 6" descr="A blue diamond with a torch and a circle with a yellow circle and a red and blue circle with white text&#10;&#10;AI-generated content may be incorrect.">
            <a:extLst>
              <a:ext uri="{FF2B5EF4-FFF2-40B4-BE49-F238E27FC236}">
                <a16:creationId xmlns:a16="http://schemas.microsoft.com/office/drawing/2014/main" id="{512AE504-1696-4864-A728-6CEC1DE826E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93078" y="1278589"/>
            <a:ext cx="1005840" cy="1005592"/>
          </a:xfrm>
          <a:prstGeom prst="rect">
            <a:avLst/>
          </a:prstGeom>
        </p:spPr>
      </p:pic>
      <p:sp>
        <p:nvSpPr>
          <p:cNvPr id="9" name="Text Placeholder 3">
            <a:extLst>
              <a:ext uri="{FF2B5EF4-FFF2-40B4-BE49-F238E27FC236}">
                <a16:creationId xmlns:a16="http://schemas.microsoft.com/office/drawing/2014/main" id="{7BDF4E5D-AC9A-457D-9878-887CD13B4717}"/>
              </a:ext>
            </a:extLst>
          </p:cNvPr>
          <p:cNvSpPr txBox="1">
            <a:spLocks/>
          </p:cNvSpPr>
          <p:nvPr/>
        </p:nvSpPr>
        <p:spPr>
          <a:xfrm>
            <a:off x="6649454" y="4924425"/>
            <a:ext cx="5445643" cy="133211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000" b="0" i="0" kern="1200" baseline="0">
                <a:solidFill>
                  <a:srgbClr val="00AFEF"/>
                </a:solidFill>
                <a:latin typeface="Readex Pro" pitchFamily="2" charset="-78"/>
                <a:ea typeface="+mn-ea"/>
                <a:cs typeface="Readex Pro" pitchFamily="2" charset="-78"/>
              </a:defRPr>
            </a:lvl1pPr>
            <a:lvl2pPr marL="457200" indent="0" algn="l" defTabSz="914400" rtl="0" eaLnBrk="1" latinLnBrk="0" hangingPunct="1">
              <a:lnSpc>
                <a:spcPct val="90000"/>
              </a:lnSpc>
              <a:spcBef>
                <a:spcPts val="500"/>
              </a:spcBef>
              <a:buFont typeface="Arial" panose="020B0604020202020204" pitchFamily="34" charset="0"/>
              <a:buNone/>
              <a:defRPr sz="1400" b="0" i="0" kern="1200">
                <a:solidFill>
                  <a:schemeClr val="bg1"/>
                </a:solidFill>
                <a:latin typeface="Barlow" panose="00000500000000000000" pitchFamily="2" charset="0"/>
                <a:ea typeface="+mn-ea"/>
                <a:cs typeface="Readex Pro" pitchFamily="2" charset="-78"/>
              </a:defRPr>
            </a:lvl2pPr>
            <a:lvl3pPr marL="914400" indent="0" algn="l" defTabSz="914400" rtl="0" eaLnBrk="1" latinLnBrk="0" hangingPunct="1">
              <a:lnSpc>
                <a:spcPct val="90000"/>
              </a:lnSpc>
              <a:spcBef>
                <a:spcPts val="500"/>
              </a:spcBef>
              <a:buFont typeface="Arial" panose="020B0604020202020204" pitchFamily="34" charset="0"/>
              <a:buNone/>
              <a:defRPr sz="1200" b="0" i="0" kern="1200">
                <a:solidFill>
                  <a:schemeClr val="bg1"/>
                </a:solidFill>
                <a:latin typeface="Barlow" panose="00000500000000000000" pitchFamily="2" charset="0"/>
                <a:ea typeface="+mn-ea"/>
                <a:cs typeface="Readex Pro" pitchFamily="2" charset="-78"/>
              </a:defRPr>
            </a:lvl3pPr>
            <a:lvl4pPr marL="1371600" indent="0" algn="l" defTabSz="914400" rtl="0" eaLnBrk="1" latinLnBrk="0" hangingPunct="1">
              <a:lnSpc>
                <a:spcPct val="90000"/>
              </a:lnSpc>
              <a:spcBef>
                <a:spcPts val="500"/>
              </a:spcBef>
              <a:buFont typeface="Arial" panose="020B0604020202020204" pitchFamily="34" charset="0"/>
              <a:buNone/>
              <a:defRPr sz="1100" b="0" i="0" kern="1200">
                <a:solidFill>
                  <a:schemeClr val="bg1"/>
                </a:solidFill>
                <a:latin typeface="Barlow" panose="00000500000000000000" pitchFamily="2" charset="0"/>
                <a:ea typeface="+mn-ea"/>
                <a:cs typeface="Readex Pro" pitchFamily="2" charset="-78"/>
              </a:defRPr>
            </a:lvl4pPr>
            <a:lvl5pPr marL="1828800" indent="0" algn="l" defTabSz="914400" rtl="0" eaLnBrk="1" latinLnBrk="0" hangingPunct="1">
              <a:lnSpc>
                <a:spcPct val="90000"/>
              </a:lnSpc>
              <a:spcBef>
                <a:spcPts val="500"/>
              </a:spcBef>
              <a:buFont typeface="Arial" panose="020B0604020202020204" pitchFamily="34" charset="0"/>
              <a:buNone/>
              <a:defRPr sz="1100" b="0" i="0" kern="1200">
                <a:solidFill>
                  <a:schemeClr val="bg1"/>
                </a:solidFill>
                <a:latin typeface="Barlow" panose="00000500000000000000" pitchFamily="2" charset="0"/>
                <a:ea typeface="+mn-ea"/>
                <a:cs typeface="Readex Pro" pitchFamily="2" charset="-78"/>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SINH VIÊN THỰC HIỆN:</a:t>
            </a:r>
          </a:p>
          <a:p>
            <a:r>
              <a:rPr lang="en-US"/>
              <a:t>TÊN: LÊ THỊ NGỌC NGÂN</a:t>
            </a:r>
          </a:p>
          <a:p>
            <a:r>
              <a:rPr lang="en-US"/>
              <a:t>MSSV: B2106801</a:t>
            </a:r>
          </a:p>
        </p:txBody>
      </p:sp>
    </p:spTree>
    <p:extLst>
      <p:ext uri="{BB962C8B-B14F-4D97-AF65-F5344CB8AC3E}">
        <p14:creationId xmlns:p14="http://schemas.microsoft.com/office/powerpoint/2010/main" val="4415733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895152" y="229206"/>
            <a:ext cx="10029565" cy="796491"/>
          </a:xfrm>
        </p:spPr>
        <p:txBody>
          <a:bodyPr/>
          <a:lstStyle/>
          <a:p>
            <a:r>
              <a:rPr lang="en-US"/>
              <a:t>Bối cảnh và mục tiêu nghiên cứu</a:t>
            </a:r>
          </a:p>
        </p:txBody>
      </p:sp>
      <p:sp>
        <p:nvSpPr>
          <p:cNvPr id="3" name="Subtitle 2">
            <a:extLst>
              <a:ext uri="{FF2B5EF4-FFF2-40B4-BE49-F238E27FC236}">
                <a16:creationId xmlns:a16="http://schemas.microsoft.com/office/drawing/2014/main" id="{DDACE8DF-BE37-4B49-9A1D-4D0FC8ACB34A}"/>
              </a:ext>
            </a:extLst>
          </p:cNvPr>
          <p:cNvSpPr>
            <a:spLocks noGrp="1"/>
          </p:cNvSpPr>
          <p:nvPr>
            <p:ph type="subTitle" idx="1"/>
          </p:nvPr>
        </p:nvSpPr>
        <p:spPr>
          <a:xfrm>
            <a:off x="952680" y="1025697"/>
            <a:ext cx="10029565" cy="796491"/>
          </a:xfrm>
        </p:spPr>
        <p:txBody>
          <a:bodyPr/>
          <a:lstStyle/>
          <a:p>
            <a:r>
              <a:rPr lang="en-US"/>
              <a:t>2. Mục tiêu nghiên cứu</a:t>
            </a:r>
          </a:p>
        </p:txBody>
      </p:sp>
      <p:pic>
        <p:nvPicPr>
          <p:cNvPr id="5" name="Picture 4">
            <a:extLst>
              <a:ext uri="{FF2B5EF4-FFF2-40B4-BE49-F238E27FC236}">
                <a16:creationId xmlns:a16="http://schemas.microsoft.com/office/drawing/2014/main" id="{0DC0FEE5-5FF4-48FA-AD43-1E780D6F9C86}"/>
              </a:ext>
            </a:extLst>
          </p:cNvPr>
          <p:cNvPicPr>
            <a:picLocks noChangeAspect="1"/>
          </p:cNvPicPr>
          <p:nvPr/>
        </p:nvPicPr>
        <p:blipFill>
          <a:blip r:embed="rId3"/>
          <a:stretch>
            <a:fillRect/>
          </a:stretch>
        </p:blipFill>
        <p:spPr>
          <a:xfrm>
            <a:off x="457311" y="454716"/>
            <a:ext cx="495369" cy="447737"/>
          </a:xfrm>
          <a:prstGeom prst="rect">
            <a:avLst/>
          </a:prstGeom>
        </p:spPr>
      </p:pic>
      <p:sp>
        <p:nvSpPr>
          <p:cNvPr id="6" name="Rectangle 5">
            <a:extLst>
              <a:ext uri="{FF2B5EF4-FFF2-40B4-BE49-F238E27FC236}">
                <a16:creationId xmlns:a16="http://schemas.microsoft.com/office/drawing/2014/main" id="{934CBF91-8A3F-4194-8448-97ECB856F36A}"/>
              </a:ext>
            </a:extLst>
          </p:cNvPr>
          <p:cNvSpPr/>
          <p:nvPr/>
        </p:nvSpPr>
        <p:spPr>
          <a:xfrm>
            <a:off x="952678" y="2897206"/>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B5EBCEFA-6D79-4214-A167-167C7BDF9BEB}"/>
              </a:ext>
            </a:extLst>
          </p:cNvPr>
          <p:cNvSpPr txBox="1">
            <a:spLocks/>
          </p:cNvSpPr>
          <p:nvPr/>
        </p:nvSpPr>
        <p:spPr>
          <a:xfrm>
            <a:off x="4502552" y="1909825"/>
            <a:ext cx="6733562" cy="4350203"/>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baseline="0">
                <a:solidFill>
                  <a:srgbClr val="00AFEF"/>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endParaRPr lang="en-US" sz="2400">
              <a:solidFill>
                <a:schemeClr val="tx1"/>
              </a:solidFill>
            </a:endParaRPr>
          </a:p>
        </p:txBody>
      </p:sp>
      <p:sp>
        <p:nvSpPr>
          <p:cNvPr id="9" name="TextBox 8">
            <a:extLst>
              <a:ext uri="{FF2B5EF4-FFF2-40B4-BE49-F238E27FC236}">
                <a16:creationId xmlns:a16="http://schemas.microsoft.com/office/drawing/2014/main" id="{7C81C7CA-9674-4864-825F-72D6286CE909}"/>
              </a:ext>
            </a:extLst>
          </p:cNvPr>
          <p:cNvSpPr txBox="1"/>
          <p:nvPr/>
        </p:nvSpPr>
        <p:spPr>
          <a:xfrm>
            <a:off x="954282" y="1698944"/>
            <a:ext cx="10283436" cy="2257541"/>
          </a:xfrm>
          <a:prstGeom prst="rect">
            <a:avLst/>
          </a:prstGeom>
          <a:noFill/>
        </p:spPr>
        <p:txBody>
          <a:bodyPr wrap="square">
            <a:spAutoFit/>
          </a:bodyPr>
          <a:lstStyle/>
          <a:p>
            <a:pPr marL="342900" indent="-342900" algn="just">
              <a:lnSpc>
                <a:spcPct val="120000"/>
              </a:lnSpc>
              <a:spcAft>
                <a:spcPts val="600"/>
              </a:spcAft>
              <a:buFont typeface="Arial" panose="020B0604020202020204" pitchFamily="34" charset="0"/>
              <a:buChar char="•"/>
            </a:pPr>
            <a:r>
              <a:rPr lang="vi-VN" sz="2300">
                <a:latin typeface="Readex Pro" panose="020B0604020202020204" charset="-78"/>
                <a:cs typeface="Readex Pro" panose="020B0604020202020204" charset="-78"/>
              </a:rPr>
              <a:t>Thiết kế và triển khai hệ thống trợ lý ảo VQA hỗ trợ người dùng tra cứu, tìm hiểu và tương tác với di sản cách mạng Tây Nam Bộ thông qua hình ảnh.</a:t>
            </a:r>
          </a:p>
          <a:p>
            <a:pPr marL="342900" indent="-342900" algn="just">
              <a:lnSpc>
                <a:spcPct val="120000"/>
              </a:lnSpc>
              <a:spcAft>
                <a:spcPts val="600"/>
              </a:spcAft>
              <a:buFont typeface="Arial" panose="020B0604020202020204" pitchFamily="34" charset="0"/>
              <a:buChar char="•"/>
            </a:pPr>
            <a:r>
              <a:rPr lang="vi-VN" sz="2300">
                <a:latin typeface="Readex Pro" panose="020B0604020202020204" charset="-78"/>
                <a:cs typeface="Readex Pro" panose="020B0604020202020204" charset="-78"/>
              </a:rPr>
              <a:t>Nâng cao tính trực quan, khả năng tiếp cận thông tin, góp phần bảo tồn, giáo dục và phát huy giá trị di sản trong bối cảnh chuyển đổi số.</a:t>
            </a:r>
          </a:p>
        </p:txBody>
      </p:sp>
    </p:spTree>
    <p:extLst>
      <p:ext uri="{BB962C8B-B14F-4D97-AF65-F5344CB8AC3E}">
        <p14:creationId xmlns:p14="http://schemas.microsoft.com/office/powerpoint/2010/main" val="1750241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895152" y="229206"/>
            <a:ext cx="11896825" cy="796491"/>
          </a:xfrm>
        </p:spPr>
        <p:txBody>
          <a:bodyPr/>
          <a:lstStyle/>
          <a:p>
            <a:r>
              <a:rPr lang="en-US"/>
              <a:t>Bài toán VQA trong giới thiệu di sản văn hóa</a:t>
            </a:r>
          </a:p>
        </p:txBody>
      </p:sp>
      <p:pic>
        <p:nvPicPr>
          <p:cNvPr id="5" name="Picture 4">
            <a:extLst>
              <a:ext uri="{FF2B5EF4-FFF2-40B4-BE49-F238E27FC236}">
                <a16:creationId xmlns:a16="http://schemas.microsoft.com/office/drawing/2014/main" id="{0DC0FEE5-5FF4-48FA-AD43-1E780D6F9C86}"/>
              </a:ext>
            </a:extLst>
          </p:cNvPr>
          <p:cNvPicPr>
            <a:picLocks noChangeAspect="1"/>
          </p:cNvPicPr>
          <p:nvPr/>
        </p:nvPicPr>
        <p:blipFill>
          <a:blip r:embed="rId3"/>
          <a:stretch>
            <a:fillRect/>
          </a:stretch>
        </p:blipFill>
        <p:spPr>
          <a:xfrm>
            <a:off x="457311" y="454716"/>
            <a:ext cx="495369" cy="447737"/>
          </a:xfrm>
          <a:prstGeom prst="rect">
            <a:avLst/>
          </a:prstGeom>
        </p:spPr>
      </p:pic>
      <p:sp>
        <p:nvSpPr>
          <p:cNvPr id="6" name="Rectangle 5">
            <a:extLst>
              <a:ext uri="{FF2B5EF4-FFF2-40B4-BE49-F238E27FC236}">
                <a16:creationId xmlns:a16="http://schemas.microsoft.com/office/drawing/2014/main" id="{934CBF91-8A3F-4194-8448-97ECB856F36A}"/>
              </a:ext>
            </a:extLst>
          </p:cNvPr>
          <p:cNvSpPr/>
          <p:nvPr/>
        </p:nvSpPr>
        <p:spPr>
          <a:xfrm>
            <a:off x="747338" y="2618598"/>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2B088AC6-454A-41A5-BA89-77BC52272CD9}"/>
              </a:ext>
            </a:extLst>
          </p:cNvPr>
          <p:cNvPicPr/>
          <p:nvPr/>
        </p:nvPicPr>
        <p:blipFill>
          <a:blip r:embed="rId4">
            <a:extLst>
              <a:ext uri="{28A0092B-C50C-407E-A947-70E740481C1C}">
                <a14:useLocalDpi xmlns:a14="http://schemas.microsoft.com/office/drawing/2010/main" val="0"/>
              </a:ext>
            </a:extLst>
          </a:blip>
          <a:stretch>
            <a:fillRect/>
          </a:stretch>
        </p:blipFill>
        <p:spPr>
          <a:xfrm>
            <a:off x="689810" y="1127961"/>
            <a:ext cx="6217920" cy="4754880"/>
          </a:xfrm>
          <a:prstGeom prst="rect">
            <a:avLst/>
          </a:prstGeom>
        </p:spPr>
      </p:pic>
      <p:grpSp>
        <p:nvGrpSpPr>
          <p:cNvPr id="20" name="Group 19">
            <a:extLst>
              <a:ext uri="{FF2B5EF4-FFF2-40B4-BE49-F238E27FC236}">
                <a16:creationId xmlns:a16="http://schemas.microsoft.com/office/drawing/2014/main" id="{8D4B5F11-414F-4B7C-ABA4-57CC76CBD8DE}"/>
              </a:ext>
            </a:extLst>
          </p:cNvPr>
          <p:cNvGrpSpPr/>
          <p:nvPr/>
        </p:nvGrpSpPr>
        <p:grpSpPr>
          <a:xfrm>
            <a:off x="7113070" y="2525693"/>
            <a:ext cx="4389120" cy="1843155"/>
            <a:chOff x="7113070" y="2860507"/>
            <a:chExt cx="4389120" cy="1843155"/>
          </a:xfrm>
        </p:grpSpPr>
        <p:sp>
          <p:nvSpPr>
            <p:cNvPr id="9" name="Content Placeholder 2">
              <a:extLst>
                <a:ext uri="{FF2B5EF4-FFF2-40B4-BE49-F238E27FC236}">
                  <a16:creationId xmlns:a16="http://schemas.microsoft.com/office/drawing/2014/main" id="{67324AC2-C8AD-45E5-934F-9BB7321E9F86}"/>
                </a:ext>
              </a:extLst>
            </p:cNvPr>
            <p:cNvSpPr txBox="1">
              <a:spLocks/>
            </p:cNvSpPr>
            <p:nvPr/>
          </p:nvSpPr>
          <p:spPr>
            <a:xfrm>
              <a:off x="7113070" y="2860507"/>
              <a:ext cx="4389120" cy="1136985"/>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baseline="0">
                  <a:solidFill>
                    <a:srgbClr val="00AFEF"/>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20000"/>
                </a:lnSpc>
                <a:spcBef>
                  <a:spcPts val="0"/>
                </a:spcBef>
                <a:spcAft>
                  <a:spcPts val="600"/>
                </a:spcAft>
              </a:pPr>
              <a:r>
                <a:rPr lang="en-US" sz="2300">
                  <a:solidFill>
                    <a:schemeClr val="tx1"/>
                  </a:solidFill>
                </a:rPr>
                <a:t>VQA </a:t>
              </a:r>
            </a:p>
            <a:p>
              <a:pPr algn="ctr">
                <a:lnSpc>
                  <a:spcPct val="120000"/>
                </a:lnSpc>
                <a:spcBef>
                  <a:spcPts val="0"/>
                </a:spcBef>
                <a:spcAft>
                  <a:spcPts val="600"/>
                </a:spcAft>
              </a:pPr>
              <a:r>
                <a:rPr lang="en-US" sz="2300">
                  <a:solidFill>
                    <a:schemeClr val="tx1"/>
                  </a:solidFill>
                  <a:latin typeface="Readex Pro" panose="020B0604020202020204" charset="-78"/>
                  <a:cs typeface="Readex Pro" panose="020B0604020202020204" charset="-78"/>
                </a:rPr>
                <a:t>(Visual Question Answering)</a:t>
              </a:r>
            </a:p>
          </p:txBody>
        </p:sp>
        <p:grpSp>
          <p:nvGrpSpPr>
            <p:cNvPr id="8" name="Group 7">
              <a:extLst>
                <a:ext uri="{FF2B5EF4-FFF2-40B4-BE49-F238E27FC236}">
                  <a16:creationId xmlns:a16="http://schemas.microsoft.com/office/drawing/2014/main" id="{EDD42ABD-0E18-451A-B806-E7DB1DBD9DF6}"/>
                </a:ext>
              </a:extLst>
            </p:cNvPr>
            <p:cNvGrpSpPr/>
            <p:nvPr/>
          </p:nvGrpSpPr>
          <p:grpSpPr>
            <a:xfrm>
              <a:off x="7849792" y="4196976"/>
              <a:ext cx="2835540" cy="506686"/>
              <a:chOff x="7798457" y="4195815"/>
              <a:chExt cx="2835540" cy="506686"/>
            </a:xfrm>
          </p:grpSpPr>
          <p:sp>
            <p:nvSpPr>
              <p:cNvPr id="4" name="TextBox 3">
                <a:extLst>
                  <a:ext uri="{FF2B5EF4-FFF2-40B4-BE49-F238E27FC236}">
                    <a16:creationId xmlns:a16="http://schemas.microsoft.com/office/drawing/2014/main" id="{2F0E923B-89E7-4D43-BCF0-8C811251A1E4}"/>
                  </a:ext>
                </a:extLst>
              </p:cNvPr>
              <p:cNvSpPr txBox="1"/>
              <p:nvPr/>
            </p:nvSpPr>
            <p:spPr>
              <a:xfrm>
                <a:off x="7798457" y="4195815"/>
                <a:ext cx="1460656" cy="504369"/>
              </a:xfrm>
              <a:prstGeom prst="rect">
                <a:avLst/>
              </a:prstGeom>
              <a:noFill/>
            </p:spPr>
            <p:txBody>
              <a:bodyPr wrap="none" rtlCol="0">
                <a:spAutoFit/>
              </a:bodyPr>
              <a:lstStyle/>
              <a:p>
                <a:pPr algn="ctr">
                  <a:lnSpc>
                    <a:spcPct val="120000"/>
                  </a:lnSpc>
                </a:pPr>
                <a:r>
                  <a:rPr lang="en-US" sz="2300" b="1">
                    <a:latin typeface="Readex Pro" panose="020B0604020202020204" charset="-78"/>
                    <a:ea typeface="Calibri" panose="020F0502020204030204" pitchFamily="34" charset="0"/>
                    <a:cs typeface="Readex Pro" panose="020B0604020202020204" charset="-78"/>
                  </a:rPr>
                  <a:t>Modular</a:t>
                </a:r>
                <a:endParaRPr lang="en-US" sz="2300" b="1"/>
              </a:p>
            </p:txBody>
          </p:sp>
          <p:sp>
            <p:nvSpPr>
              <p:cNvPr id="7" name="TextBox 6">
                <a:extLst>
                  <a:ext uri="{FF2B5EF4-FFF2-40B4-BE49-F238E27FC236}">
                    <a16:creationId xmlns:a16="http://schemas.microsoft.com/office/drawing/2014/main" id="{E67A93D1-CEEA-4C76-9A34-9CB9101EDB10}"/>
                  </a:ext>
                </a:extLst>
              </p:cNvPr>
              <p:cNvSpPr txBox="1"/>
              <p:nvPr/>
            </p:nvSpPr>
            <p:spPr>
              <a:xfrm>
                <a:off x="9372113" y="4198132"/>
                <a:ext cx="1261884" cy="504369"/>
              </a:xfrm>
              <a:prstGeom prst="rect">
                <a:avLst/>
              </a:prstGeom>
              <a:noFill/>
            </p:spPr>
            <p:txBody>
              <a:bodyPr wrap="none" rtlCol="0">
                <a:spAutoFit/>
              </a:bodyPr>
              <a:lstStyle/>
              <a:p>
                <a:pPr algn="ctr">
                  <a:lnSpc>
                    <a:spcPct val="120000"/>
                  </a:lnSpc>
                </a:pPr>
                <a:r>
                  <a:rPr lang="en-US" sz="2300">
                    <a:latin typeface="Readex Pro" panose="020B0604020202020204" charset="-78"/>
                    <a:ea typeface="Calibri" panose="020F0502020204030204" pitchFamily="34" charset="0"/>
                    <a:cs typeface="Readex Pro" panose="020B0604020202020204" charset="-78"/>
                  </a:rPr>
                  <a:t>Unified</a:t>
                </a:r>
                <a:endParaRPr lang="en-US" sz="2300"/>
              </a:p>
            </p:txBody>
          </p:sp>
        </p:grpSp>
        <p:cxnSp>
          <p:nvCxnSpPr>
            <p:cNvPr id="13" name="Straight Arrow Connector 12">
              <a:extLst>
                <a:ext uri="{FF2B5EF4-FFF2-40B4-BE49-F238E27FC236}">
                  <a16:creationId xmlns:a16="http://schemas.microsoft.com/office/drawing/2014/main" id="{CBDD6E0A-E8EB-4870-A1C4-6DB5DB82D3C3}"/>
                </a:ext>
              </a:extLst>
            </p:cNvPr>
            <p:cNvCxnSpPr>
              <a:cxnSpLocks/>
              <a:endCxn id="4" idx="0"/>
            </p:cNvCxnSpPr>
            <p:nvPr/>
          </p:nvCxnSpPr>
          <p:spPr>
            <a:xfrm flipH="1">
              <a:off x="8580120" y="3950192"/>
              <a:ext cx="737136" cy="246784"/>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989ED82-D77E-4489-9E51-9D3E05A94D65}"/>
                </a:ext>
              </a:extLst>
            </p:cNvPr>
            <p:cNvCxnSpPr>
              <a:endCxn id="7" idx="0"/>
            </p:cNvCxnSpPr>
            <p:nvPr/>
          </p:nvCxnSpPr>
          <p:spPr>
            <a:xfrm>
              <a:off x="9308832" y="3950192"/>
              <a:ext cx="745558" cy="249101"/>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E7CBB7FC-5139-44C2-92C2-CB148F5A7481}"/>
              </a:ext>
            </a:extLst>
          </p:cNvPr>
          <p:cNvSpPr txBox="1"/>
          <p:nvPr/>
        </p:nvSpPr>
        <p:spPr>
          <a:xfrm>
            <a:off x="689810" y="5882841"/>
            <a:ext cx="6854762" cy="363176"/>
          </a:xfrm>
          <a:prstGeom prst="rect">
            <a:avLst/>
          </a:prstGeom>
          <a:noFill/>
        </p:spPr>
        <p:txBody>
          <a:bodyPr wrap="none" rtlCol="0">
            <a:spAutoFit/>
          </a:bodyPr>
          <a:lstStyle/>
          <a:p>
            <a:pPr>
              <a:lnSpc>
                <a:spcPct val="120000"/>
              </a:lnSpc>
            </a:pPr>
            <a:r>
              <a:rPr lang="en-US" sz="1600" i="1">
                <a:latin typeface="Readex Pro" panose="020B0604020202020204" charset="-78"/>
                <a:cs typeface="Readex Pro" panose="020B0604020202020204" charset="-78"/>
              </a:rPr>
              <a:t>Hình minh họa tổng quan bài toán Visual Question Answering (VQA)</a:t>
            </a:r>
          </a:p>
        </p:txBody>
      </p:sp>
    </p:spTree>
    <p:extLst>
      <p:ext uri="{BB962C8B-B14F-4D97-AF65-F5344CB8AC3E}">
        <p14:creationId xmlns:p14="http://schemas.microsoft.com/office/powerpoint/2010/main" val="4213674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70B9DD88-2E9C-491C-BBFD-09DF0F86A00C}"/>
              </a:ext>
            </a:extLst>
          </p:cNvPr>
          <p:cNvSpPr/>
          <p:nvPr/>
        </p:nvSpPr>
        <p:spPr>
          <a:xfrm>
            <a:off x="952678" y="2897206"/>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919A8913-F5E9-4906-979D-E0A21E3706B0}"/>
              </a:ext>
            </a:extLst>
          </p:cNvPr>
          <p:cNvPicPr>
            <a:picLocks noChangeAspect="1"/>
          </p:cNvPicPr>
          <p:nvPr/>
        </p:nvPicPr>
        <p:blipFill>
          <a:blip r:embed="rId3"/>
          <a:stretch>
            <a:fillRect/>
          </a:stretch>
        </p:blipFill>
        <p:spPr>
          <a:xfrm>
            <a:off x="6096000" y="369420"/>
            <a:ext cx="5486400" cy="5872673"/>
          </a:xfrm>
          <a:prstGeom prst="rect">
            <a:avLst/>
          </a:prstGeom>
        </p:spPr>
      </p:pic>
      <p:sp>
        <p:nvSpPr>
          <p:cNvPr id="37" name="Title 1">
            <a:extLst>
              <a:ext uri="{FF2B5EF4-FFF2-40B4-BE49-F238E27FC236}">
                <a16:creationId xmlns:a16="http://schemas.microsoft.com/office/drawing/2014/main" id="{D40758EA-C603-4663-B93E-C153AA6EAD67}"/>
              </a:ext>
            </a:extLst>
          </p:cNvPr>
          <p:cNvSpPr txBox="1">
            <a:spLocks/>
          </p:cNvSpPr>
          <p:nvPr/>
        </p:nvSpPr>
        <p:spPr>
          <a:xfrm>
            <a:off x="895152" y="2348020"/>
            <a:ext cx="10029565" cy="796491"/>
          </a:xfrm>
          <a:prstGeom prst="rect">
            <a:avLst/>
          </a:prstGeom>
        </p:spPr>
        <p:txBody>
          <a:bodyPr vert="horz" lIns="91440" tIns="45720" rIns="91440" bIns="45720" rtlCol="0" anchor="b" anchorCtr="0">
            <a:noAutofit/>
          </a:bodyPr>
          <a:lstStyle>
            <a:lvl1pPr algn="l" defTabSz="914400" rtl="0" eaLnBrk="1" latinLnBrk="0" hangingPunct="1">
              <a:lnSpc>
                <a:spcPct val="90000"/>
              </a:lnSpc>
              <a:spcBef>
                <a:spcPct val="0"/>
              </a:spcBef>
              <a:buNone/>
              <a:defRPr sz="4000" b="1" i="0" kern="1200" baseline="0">
                <a:solidFill>
                  <a:srgbClr val="1F5CA9"/>
                </a:solidFill>
                <a:latin typeface="K2D" panose="00000500000000000000" pitchFamily="2" charset="-34"/>
                <a:ea typeface="+mj-ea"/>
                <a:cs typeface="+mj-cs"/>
              </a:defRPr>
            </a:lvl1pPr>
          </a:lstStyle>
          <a:p>
            <a:r>
              <a:rPr lang="en-US"/>
              <a:t>Thiết kế và cài đặt</a:t>
            </a:r>
          </a:p>
        </p:txBody>
      </p:sp>
      <p:sp>
        <p:nvSpPr>
          <p:cNvPr id="38" name="Subtitle 2">
            <a:extLst>
              <a:ext uri="{FF2B5EF4-FFF2-40B4-BE49-F238E27FC236}">
                <a16:creationId xmlns:a16="http://schemas.microsoft.com/office/drawing/2014/main" id="{81585785-D6F8-4DFF-9FD8-C80ED325F996}"/>
              </a:ext>
            </a:extLst>
          </p:cNvPr>
          <p:cNvSpPr txBox="1">
            <a:spLocks/>
          </p:cNvSpPr>
          <p:nvPr/>
        </p:nvSpPr>
        <p:spPr>
          <a:xfrm>
            <a:off x="952680" y="3144511"/>
            <a:ext cx="10029565" cy="796491"/>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baseline="0">
                <a:solidFill>
                  <a:srgbClr val="00AFEF"/>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a:t>Tổng quan kiến trúc</a:t>
            </a:r>
          </a:p>
        </p:txBody>
      </p:sp>
      <p:pic>
        <p:nvPicPr>
          <p:cNvPr id="39" name="Picture 38">
            <a:extLst>
              <a:ext uri="{FF2B5EF4-FFF2-40B4-BE49-F238E27FC236}">
                <a16:creationId xmlns:a16="http://schemas.microsoft.com/office/drawing/2014/main" id="{ACF4C9D3-9FDC-4E0D-9974-567B37F0014F}"/>
              </a:ext>
            </a:extLst>
          </p:cNvPr>
          <p:cNvPicPr>
            <a:picLocks noChangeAspect="1"/>
          </p:cNvPicPr>
          <p:nvPr/>
        </p:nvPicPr>
        <p:blipFill>
          <a:blip r:embed="rId4"/>
          <a:stretch>
            <a:fillRect/>
          </a:stretch>
        </p:blipFill>
        <p:spPr>
          <a:xfrm>
            <a:off x="457311" y="2573530"/>
            <a:ext cx="495369" cy="447737"/>
          </a:xfrm>
          <a:prstGeom prst="rect">
            <a:avLst/>
          </a:prstGeom>
        </p:spPr>
      </p:pic>
    </p:spTree>
    <p:extLst>
      <p:ext uri="{BB962C8B-B14F-4D97-AF65-F5344CB8AC3E}">
        <p14:creationId xmlns:p14="http://schemas.microsoft.com/office/powerpoint/2010/main" val="3481196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895152" y="229206"/>
            <a:ext cx="10029565" cy="796491"/>
          </a:xfrm>
        </p:spPr>
        <p:txBody>
          <a:bodyPr/>
          <a:lstStyle/>
          <a:p>
            <a:r>
              <a:rPr lang="en-US"/>
              <a:t>Thiết kế và cài đặt</a:t>
            </a:r>
          </a:p>
        </p:txBody>
      </p:sp>
      <p:pic>
        <p:nvPicPr>
          <p:cNvPr id="5" name="Picture 4">
            <a:extLst>
              <a:ext uri="{FF2B5EF4-FFF2-40B4-BE49-F238E27FC236}">
                <a16:creationId xmlns:a16="http://schemas.microsoft.com/office/drawing/2014/main" id="{0DC0FEE5-5FF4-48FA-AD43-1E780D6F9C86}"/>
              </a:ext>
            </a:extLst>
          </p:cNvPr>
          <p:cNvPicPr>
            <a:picLocks noChangeAspect="1"/>
          </p:cNvPicPr>
          <p:nvPr/>
        </p:nvPicPr>
        <p:blipFill>
          <a:blip r:embed="rId3"/>
          <a:stretch>
            <a:fillRect/>
          </a:stretch>
        </p:blipFill>
        <p:spPr>
          <a:xfrm>
            <a:off x="457311" y="454716"/>
            <a:ext cx="495369" cy="447737"/>
          </a:xfrm>
          <a:prstGeom prst="rect">
            <a:avLst/>
          </a:prstGeom>
        </p:spPr>
      </p:pic>
      <p:sp>
        <p:nvSpPr>
          <p:cNvPr id="6" name="Rectangle 5">
            <a:extLst>
              <a:ext uri="{FF2B5EF4-FFF2-40B4-BE49-F238E27FC236}">
                <a16:creationId xmlns:a16="http://schemas.microsoft.com/office/drawing/2014/main" id="{934CBF91-8A3F-4194-8448-97ECB856F36A}"/>
              </a:ext>
            </a:extLst>
          </p:cNvPr>
          <p:cNvSpPr/>
          <p:nvPr/>
        </p:nvSpPr>
        <p:spPr>
          <a:xfrm>
            <a:off x="952678" y="2897206"/>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B5EBCEFA-6D79-4214-A167-167C7BDF9BEB}"/>
              </a:ext>
            </a:extLst>
          </p:cNvPr>
          <p:cNvSpPr txBox="1">
            <a:spLocks/>
          </p:cNvSpPr>
          <p:nvPr/>
        </p:nvSpPr>
        <p:spPr>
          <a:xfrm>
            <a:off x="4502552" y="1909825"/>
            <a:ext cx="6733562" cy="4350203"/>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baseline="0">
                <a:solidFill>
                  <a:srgbClr val="00AFEF"/>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endParaRPr lang="en-US" sz="2400">
              <a:solidFill>
                <a:schemeClr val="tx1"/>
              </a:solidFill>
            </a:endParaRPr>
          </a:p>
        </p:txBody>
      </p:sp>
      <p:pic>
        <p:nvPicPr>
          <p:cNvPr id="8" name="Picture 7">
            <a:extLst>
              <a:ext uri="{FF2B5EF4-FFF2-40B4-BE49-F238E27FC236}">
                <a16:creationId xmlns:a16="http://schemas.microsoft.com/office/drawing/2014/main" id="{6EBF3827-8042-447C-8D57-F7ACDDD60F58}"/>
              </a:ext>
            </a:extLst>
          </p:cNvPr>
          <p:cNvPicPr/>
          <p:nvPr/>
        </p:nvPicPr>
        <p:blipFill>
          <a:blip r:embed="rId4"/>
          <a:stretch>
            <a:fillRect/>
          </a:stretch>
        </p:blipFill>
        <p:spPr>
          <a:xfrm>
            <a:off x="2804160" y="2851619"/>
            <a:ext cx="6583680" cy="3474720"/>
          </a:xfrm>
          <a:prstGeom prst="rect">
            <a:avLst/>
          </a:prstGeom>
        </p:spPr>
      </p:pic>
      <p:sp>
        <p:nvSpPr>
          <p:cNvPr id="12" name="Subtitle 2">
            <a:extLst>
              <a:ext uri="{FF2B5EF4-FFF2-40B4-BE49-F238E27FC236}">
                <a16:creationId xmlns:a16="http://schemas.microsoft.com/office/drawing/2014/main" id="{C44668B0-7AD9-42E6-BDFF-178335991A2B}"/>
              </a:ext>
            </a:extLst>
          </p:cNvPr>
          <p:cNvSpPr>
            <a:spLocks noGrp="1"/>
          </p:cNvSpPr>
          <p:nvPr>
            <p:ph type="subTitle" idx="1"/>
          </p:nvPr>
        </p:nvSpPr>
        <p:spPr>
          <a:xfrm>
            <a:off x="952680" y="1025697"/>
            <a:ext cx="10029565" cy="796491"/>
          </a:xfrm>
        </p:spPr>
        <p:txBody>
          <a:bodyPr/>
          <a:lstStyle/>
          <a:p>
            <a:r>
              <a:rPr lang="en-US"/>
              <a:t>1. Thu thập dữ liệu</a:t>
            </a:r>
          </a:p>
        </p:txBody>
      </p:sp>
      <p:sp>
        <p:nvSpPr>
          <p:cNvPr id="14" name="TextBox 13">
            <a:extLst>
              <a:ext uri="{FF2B5EF4-FFF2-40B4-BE49-F238E27FC236}">
                <a16:creationId xmlns:a16="http://schemas.microsoft.com/office/drawing/2014/main" id="{08B29A2D-7F15-479F-9CAB-5414A92DA653}"/>
              </a:ext>
            </a:extLst>
          </p:cNvPr>
          <p:cNvSpPr txBox="1"/>
          <p:nvPr/>
        </p:nvSpPr>
        <p:spPr>
          <a:xfrm>
            <a:off x="954282" y="1698942"/>
            <a:ext cx="10283436" cy="941796"/>
          </a:xfrm>
          <a:prstGeom prst="rect">
            <a:avLst/>
          </a:prstGeom>
          <a:noFill/>
        </p:spPr>
        <p:txBody>
          <a:bodyPr wrap="square">
            <a:spAutoFit/>
          </a:bodyPr>
          <a:lstStyle/>
          <a:p>
            <a:pPr algn="just">
              <a:lnSpc>
                <a:spcPct val="120000"/>
              </a:lnSpc>
              <a:spcAft>
                <a:spcPts val="600"/>
              </a:spcAft>
            </a:pPr>
            <a:r>
              <a:rPr lang="vi-VN" sz="2300">
                <a:latin typeface="Readex Pro" panose="020B0604020202020204" charset="-78"/>
                <a:cs typeface="Readex Pro" panose="020B0604020202020204" charset="-78"/>
              </a:rPr>
              <a:t>Tập dữ liệu gồm </a:t>
            </a:r>
            <a:r>
              <a:rPr lang="vi-VN" sz="2300" b="1">
                <a:latin typeface="Readex Pro" panose="020B0604020202020204" charset="-78"/>
                <a:cs typeface="Readex Pro" panose="020B0604020202020204" charset="-78"/>
              </a:rPr>
              <a:t>81</a:t>
            </a:r>
            <a:r>
              <a:rPr lang="vi-VN" sz="2300">
                <a:latin typeface="Readex Pro" panose="020B0604020202020204" charset="-78"/>
                <a:cs typeface="Readex Pro" panose="020B0604020202020204" charset="-78"/>
              </a:rPr>
              <a:t> di tích với </a:t>
            </a:r>
            <a:r>
              <a:rPr lang="vi-VN" sz="2300" b="1">
                <a:latin typeface="Readex Pro" panose="020B0604020202020204" charset="-78"/>
                <a:cs typeface="Readex Pro" panose="020B0604020202020204" charset="-78"/>
              </a:rPr>
              <a:t>1.226</a:t>
            </a:r>
            <a:r>
              <a:rPr lang="vi-VN" sz="2300">
                <a:latin typeface="Readex Pro" panose="020B0604020202020204" charset="-78"/>
                <a:cs typeface="Readex Pro" panose="020B0604020202020204" charset="-78"/>
              </a:rPr>
              <a:t> hình ảnh được thu thập từ cổng thông tin tỉnh, báo chí, video tư liệu và các trang web công khai.</a:t>
            </a:r>
          </a:p>
        </p:txBody>
      </p:sp>
    </p:spTree>
    <p:extLst>
      <p:ext uri="{BB962C8B-B14F-4D97-AF65-F5344CB8AC3E}">
        <p14:creationId xmlns:p14="http://schemas.microsoft.com/office/powerpoint/2010/main" val="2867842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895152" y="229206"/>
            <a:ext cx="10029565" cy="796491"/>
          </a:xfrm>
        </p:spPr>
        <p:txBody>
          <a:bodyPr/>
          <a:lstStyle/>
          <a:p>
            <a:r>
              <a:rPr lang="en-US"/>
              <a:t>Thiết kế và cài đặt</a:t>
            </a:r>
          </a:p>
        </p:txBody>
      </p:sp>
      <p:pic>
        <p:nvPicPr>
          <p:cNvPr id="5" name="Picture 4">
            <a:extLst>
              <a:ext uri="{FF2B5EF4-FFF2-40B4-BE49-F238E27FC236}">
                <a16:creationId xmlns:a16="http://schemas.microsoft.com/office/drawing/2014/main" id="{0DC0FEE5-5FF4-48FA-AD43-1E780D6F9C86}"/>
              </a:ext>
            </a:extLst>
          </p:cNvPr>
          <p:cNvPicPr>
            <a:picLocks noChangeAspect="1"/>
          </p:cNvPicPr>
          <p:nvPr/>
        </p:nvPicPr>
        <p:blipFill>
          <a:blip r:embed="rId3"/>
          <a:stretch>
            <a:fillRect/>
          </a:stretch>
        </p:blipFill>
        <p:spPr>
          <a:xfrm>
            <a:off x="457311" y="454716"/>
            <a:ext cx="495369" cy="447737"/>
          </a:xfrm>
          <a:prstGeom prst="rect">
            <a:avLst/>
          </a:prstGeom>
        </p:spPr>
      </p:pic>
      <p:sp>
        <p:nvSpPr>
          <p:cNvPr id="6" name="Rectangle 5">
            <a:extLst>
              <a:ext uri="{FF2B5EF4-FFF2-40B4-BE49-F238E27FC236}">
                <a16:creationId xmlns:a16="http://schemas.microsoft.com/office/drawing/2014/main" id="{934CBF91-8A3F-4194-8448-97ECB856F36A}"/>
              </a:ext>
            </a:extLst>
          </p:cNvPr>
          <p:cNvSpPr/>
          <p:nvPr/>
        </p:nvSpPr>
        <p:spPr>
          <a:xfrm>
            <a:off x="952678" y="2897206"/>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ubtitle 2">
            <a:extLst>
              <a:ext uri="{FF2B5EF4-FFF2-40B4-BE49-F238E27FC236}">
                <a16:creationId xmlns:a16="http://schemas.microsoft.com/office/drawing/2014/main" id="{AC25A00F-01D0-4AE4-8EB9-941D050E4874}"/>
              </a:ext>
            </a:extLst>
          </p:cNvPr>
          <p:cNvSpPr>
            <a:spLocks noGrp="1"/>
          </p:cNvSpPr>
          <p:nvPr>
            <p:ph type="subTitle" idx="1"/>
          </p:nvPr>
        </p:nvSpPr>
        <p:spPr>
          <a:xfrm>
            <a:off x="952680" y="1025697"/>
            <a:ext cx="10029565" cy="796491"/>
          </a:xfrm>
        </p:spPr>
        <p:txBody>
          <a:bodyPr/>
          <a:lstStyle/>
          <a:p>
            <a:r>
              <a:rPr lang="en-US"/>
              <a:t>2. Xây dựng tập dữ liệu</a:t>
            </a:r>
          </a:p>
        </p:txBody>
      </p:sp>
      <p:sp>
        <p:nvSpPr>
          <p:cNvPr id="15" name="TextBox 14">
            <a:extLst>
              <a:ext uri="{FF2B5EF4-FFF2-40B4-BE49-F238E27FC236}">
                <a16:creationId xmlns:a16="http://schemas.microsoft.com/office/drawing/2014/main" id="{4BFB64EF-1F60-44BA-82AE-AA675BD7DCF1}"/>
              </a:ext>
            </a:extLst>
          </p:cNvPr>
          <p:cNvSpPr txBox="1"/>
          <p:nvPr/>
        </p:nvSpPr>
        <p:spPr>
          <a:xfrm>
            <a:off x="954282" y="1698942"/>
            <a:ext cx="10283436" cy="941796"/>
          </a:xfrm>
          <a:prstGeom prst="rect">
            <a:avLst/>
          </a:prstGeom>
          <a:noFill/>
        </p:spPr>
        <p:txBody>
          <a:bodyPr wrap="square">
            <a:spAutoFit/>
          </a:bodyPr>
          <a:lstStyle/>
          <a:p>
            <a:pPr algn="just">
              <a:lnSpc>
                <a:spcPct val="120000"/>
              </a:lnSpc>
              <a:spcAft>
                <a:spcPts val="600"/>
              </a:spcAft>
            </a:pPr>
            <a:r>
              <a:rPr lang="vi-VN" sz="2300">
                <a:latin typeface="Readex Pro" panose="020B0604020202020204" charset="-78"/>
                <a:cs typeface="Readex Pro" panose="020B0604020202020204" charset="-78"/>
              </a:rPr>
              <a:t>Dữ liệu được tổ chức thành tập VQA với các tag như tổng quan, giá trị văn hóa – lịch sử và hoạt động – lễ hội.</a:t>
            </a:r>
          </a:p>
        </p:txBody>
      </p:sp>
      <p:graphicFrame>
        <p:nvGraphicFramePr>
          <p:cNvPr id="17" name="Chart 16">
            <a:extLst>
              <a:ext uri="{FF2B5EF4-FFF2-40B4-BE49-F238E27FC236}">
                <a16:creationId xmlns:a16="http://schemas.microsoft.com/office/drawing/2014/main" id="{4071F149-1C31-4B01-ABB5-BF17C8502175}"/>
              </a:ext>
            </a:extLst>
          </p:cNvPr>
          <p:cNvGraphicFramePr/>
          <p:nvPr>
            <p:extLst>
              <p:ext uri="{D42A27DB-BD31-4B8C-83A1-F6EECF244321}">
                <p14:modId xmlns:p14="http://schemas.microsoft.com/office/powerpoint/2010/main" val="1353223462"/>
              </p:ext>
            </p:extLst>
          </p:nvPr>
        </p:nvGraphicFramePr>
        <p:xfrm>
          <a:off x="2895600" y="2728375"/>
          <a:ext cx="6400800" cy="374904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804084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D5534-7827-4BC2-AA37-164B475ACC16}"/>
              </a:ext>
            </a:extLst>
          </p:cNvPr>
          <p:cNvSpPr>
            <a:spLocks noGrp="1"/>
          </p:cNvSpPr>
          <p:nvPr>
            <p:ph type="ctrTitle"/>
          </p:nvPr>
        </p:nvSpPr>
        <p:spPr>
          <a:xfrm>
            <a:off x="895152" y="229206"/>
            <a:ext cx="10029565" cy="796491"/>
          </a:xfrm>
        </p:spPr>
        <p:txBody>
          <a:bodyPr/>
          <a:lstStyle/>
          <a:p>
            <a:r>
              <a:rPr lang="en-US"/>
              <a:t>Thiết kế và cài đặt</a:t>
            </a:r>
          </a:p>
        </p:txBody>
      </p:sp>
      <p:pic>
        <p:nvPicPr>
          <p:cNvPr id="5" name="Picture 4">
            <a:extLst>
              <a:ext uri="{FF2B5EF4-FFF2-40B4-BE49-F238E27FC236}">
                <a16:creationId xmlns:a16="http://schemas.microsoft.com/office/drawing/2014/main" id="{0DC0FEE5-5FF4-48FA-AD43-1E780D6F9C86}"/>
              </a:ext>
            </a:extLst>
          </p:cNvPr>
          <p:cNvPicPr>
            <a:picLocks noChangeAspect="1"/>
          </p:cNvPicPr>
          <p:nvPr/>
        </p:nvPicPr>
        <p:blipFill>
          <a:blip r:embed="rId3"/>
          <a:stretch>
            <a:fillRect/>
          </a:stretch>
        </p:blipFill>
        <p:spPr>
          <a:xfrm>
            <a:off x="457311" y="454716"/>
            <a:ext cx="495369" cy="447737"/>
          </a:xfrm>
          <a:prstGeom prst="rect">
            <a:avLst/>
          </a:prstGeom>
        </p:spPr>
      </p:pic>
      <p:sp>
        <p:nvSpPr>
          <p:cNvPr id="6" name="Rectangle 5">
            <a:extLst>
              <a:ext uri="{FF2B5EF4-FFF2-40B4-BE49-F238E27FC236}">
                <a16:creationId xmlns:a16="http://schemas.microsoft.com/office/drawing/2014/main" id="{934CBF91-8A3F-4194-8448-97ECB856F36A}"/>
              </a:ext>
            </a:extLst>
          </p:cNvPr>
          <p:cNvSpPr/>
          <p:nvPr/>
        </p:nvSpPr>
        <p:spPr>
          <a:xfrm>
            <a:off x="952678" y="2897206"/>
            <a:ext cx="741368" cy="4085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B5EBCEFA-6D79-4214-A167-167C7BDF9BEB}"/>
              </a:ext>
            </a:extLst>
          </p:cNvPr>
          <p:cNvSpPr txBox="1">
            <a:spLocks/>
          </p:cNvSpPr>
          <p:nvPr/>
        </p:nvSpPr>
        <p:spPr>
          <a:xfrm>
            <a:off x="4502552" y="1909825"/>
            <a:ext cx="6733562" cy="4350203"/>
          </a:xfrm>
          <a:prstGeom prst="rect">
            <a:avLst/>
          </a:prstGeom>
        </p:spPr>
        <p:txBody>
          <a:bodyPr vert="horz" lIns="91440" tIns="45720" rIns="91440" bIns="45720" rtlCol="0" anchor="t" anchorCtr="0">
            <a:normAutofit/>
          </a:bodyPr>
          <a:lstStyle>
            <a:lvl1pPr marL="0" indent="0" algn="l" defTabSz="914400" rtl="0" eaLnBrk="1" latinLnBrk="0" hangingPunct="1">
              <a:lnSpc>
                <a:spcPct val="90000"/>
              </a:lnSpc>
              <a:spcBef>
                <a:spcPts val="1000"/>
              </a:spcBef>
              <a:buFont typeface="Arial" panose="020B0604020202020204" pitchFamily="34" charset="0"/>
              <a:buNone/>
              <a:defRPr sz="3200" b="0" i="0" kern="1200" baseline="0">
                <a:solidFill>
                  <a:srgbClr val="00AFEF"/>
                </a:solidFill>
                <a:latin typeface="Readex Pro" pitchFamily="2" charset="-78"/>
                <a:ea typeface="+mn-ea"/>
                <a:cs typeface="Readex Pro" pitchFamily="2" charset="-78"/>
              </a:defRPr>
            </a:lvl1pPr>
            <a:lvl2pPr marL="457200" indent="0" algn="ctr" defTabSz="914400" rtl="0" eaLnBrk="1" latinLnBrk="0" hangingPunct="1">
              <a:lnSpc>
                <a:spcPct val="90000"/>
              </a:lnSpc>
              <a:spcBef>
                <a:spcPts val="500"/>
              </a:spcBef>
              <a:buFont typeface="Arial" panose="020B0604020202020204" pitchFamily="34" charset="0"/>
              <a:buNone/>
              <a:defRPr sz="2000" b="0" i="0" kern="1200">
                <a:solidFill>
                  <a:schemeClr val="tx1"/>
                </a:solidFill>
                <a:latin typeface="Readex Pro" pitchFamily="2" charset="-78"/>
                <a:ea typeface="+mn-ea"/>
                <a:cs typeface="Readex Pro" pitchFamily="2" charset="-78"/>
              </a:defRPr>
            </a:lvl2pPr>
            <a:lvl3pPr marL="914400" indent="0" algn="ctr" defTabSz="914400" rtl="0" eaLnBrk="1" latinLnBrk="0" hangingPunct="1">
              <a:lnSpc>
                <a:spcPct val="90000"/>
              </a:lnSpc>
              <a:spcBef>
                <a:spcPts val="500"/>
              </a:spcBef>
              <a:buFont typeface="Arial" panose="020B0604020202020204" pitchFamily="34" charset="0"/>
              <a:buNone/>
              <a:defRPr sz="1800" b="0" i="0" kern="1200">
                <a:solidFill>
                  <a:schemeClr val="tx1"/>
                </a:solidFill>
                <a:latin typeface="Readex Pro" pitchFamily="2" charset="-78"/>
                <a:ea typeface="+mn-ea"/>
                <a:cs typeface="Readex Pro" pitchFamily="2" charset="-78"/>
              </a:defRPr>
            </a:lvl3pPr>
            <a:lvl4pPr marL="13716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4pPr>
            <a:lvl5pPr marL="1828800" indent="0" algn="ctr"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Readex Pro" pitchFamily="2" charset="-78"/>
                <a:ea typeface="+mn-ea"/>
                <a:cs typeface="Readex Pro" pitchFamily="2" charset="-78"/>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342900" indent="-342900" algn="just">
              <a:buFont typeface="Arial" panose="020B0604020202020204" pitchFamily="34" charset="0"/>
              <a:buChar char="•"/>
            </a:pPr>
            <a:endParaRPr lang="en-US" sz="2400">
              <a:solidFill>
                <a:schemeClr val="tx1"/>
              </a:solidFill>
            </a:endParaRPr>
          </a:p>
        </p:txBody>
      </p:sp>
      <p:sp>
        <p:nvSpPr>
          <p:cNvPr id="11" name="Subtitle 2">
            <a:extLst>
              <a:ext uri="{FF2B5EF4-FFF2-40B4-BE49-F238E27FC236}">
                <a16:creationId xmlns:a16="http://schemas.microsoft.com/office/drawing/2014/main" id="{8CD264C7-EB09-4294-B41A-0968D121B851}"/>
              </a:ext>
            </a:extLst>
          </p:cNvPr>
          <p:cNvSpPr>
            <a:spLocks noGrp="1"/>
          </p:cNvSpPr>
          <p:nvPr>
            <p:ph type="subTitle" idx="1"/>
          </p:nvPr>
        </p:nvSpPr>
        <p:spPr>
          <a:xfrm>
            <a:off x="952680" y="1025697"/>
            <a:ext cx="10029565" cy="796491"/>
          </a:xfrm>
        </p:spPr>
        <p:txBody>
          <a:bodyPr/>
          <a:lstStyle/>
          <a:p>
            <a:r>
              <a:rPr lang="en-US"/>
              <a:t>2. Xây dựng tập dữ liệu</a:t>
            </a:r>
          </a:p>
        </p:txBody>
      </p:sp>
      <p:sp>
        <p:nvSpPr>
          <p:cNvPr id="12" name="TextBox 11">
            <a:extLst>
              <a:ext uri="{FF2B5EF4-FFF2-40B4-BE49-F238E27FC236}">
                <a16:creationId xmlns:a16="http://schemas.microsoft.com/office/drawing/2014/main" id="{215C9B03-E864-4513-B7CF-C1195E5E8CC9}"/>
              </a:ext>
            </a:extLst>
          </p:cNvPr>
          <p:cNvSpPr txBox="1"/>
          <p:nvPr/>
        </p:nvSpPr>
        <p:spPr>
          <a:xfrm>
            <a:off x="954282" y="1698942"/>
            <a:ext cx="10283436" cy="3260893"/>
          </a:xfrm>
          <a:prstGeom prst="rect">
            <a:avLst/>
          </a:prstGeom>
          <a:noFill/>
        </p:spPr>
        <p:txBody>
          <a:bodyPr wrap="square">
            <a:spAutoFit/>
          </a:bodyPr>
          <a:lstStyle/>
          <a:p>
            <a:pPr algn="just">
              <a:lnSpc>
                <a:spcPct val="120000"/>
              </a:lnSpc>
              <a:spcAft>
                <a:spcPts val="600"/>
              </a:spcAft>
            </a:pPr>
            <a:r>
              <a:rPr lang="en-US" sz="2300" b="1">
                <a:latin typeface="Readex Pro" panose="020B0604020202020204" charset="-78"/>
                <a:cs typeface="Readex Pro" panose="020B0604020202020204" charset="-78"/>
              </a:rPr>
              <a:t>Xây dựng cặp Q-A:</a:t>
            </a:r>
          </a:p>
          <a:p>
            <a:pPr marL="800100" lvl="1" indent="-342900" algn="just">
              <a:lnSpc>
                <a:spcPct val="120000"/>
              </a:lnSpc>
              <a:spcAft>
                <a:spcPts val="600"/>
              </a:spcAft>
              <a:buFont typeface="Arial" panose="020B0604020202020204" pitchFamily="34" charset="0"/>
              <a:buChar char="•"/>
            </a:pPr>
            <a:r>
              <a:rPr lang="vi-VN" sz="2300">
                <a:latin typeface="Readex Pro" panose="020B0604020202020204" charset="-78"/>
                <a:cs typeface="Readex Pro" panose="020B0604020202020204" charset="-78"/>
              </a:rPr>
              <a:t>Ảnh được mã hóa Base64 và gửi kèm mô tả ngắn cùng tag cho mô hình GPT-4o-mini để sinh câu hỏi – trả lời dựa trên nội dung ảnh.</a:t>
            </a:r>
            <a:endParaRPr lang="en-US" sz="2300">
              <a:latin typeface="Readex Pro" panose="020B0604020202020204" charset="-78"/>
              <a:cs typeface="Readex Pro" panose="020B0604020202020204" charset="-78"/>
            </a:endParaRPr>
          </a:p>
          <a:p>
            <a:pPr marL="800100" lvl="1" indent="-342900" algn="just">
              <a:lnSpc>
                <a:spcPct val="120000"/>
              </a:lnSpc>
              <a:spcAft>
                <a:spcPts val="600"/>
              </a:spcAft>
              <a:buFont typeface="Arial" panose="020B0604020202020204" pitchFamily="34" charset="0"/>
              <a:buChar char="•"/>
            </a:pPr>
            <a:r>
              <a:rPr lang="vi-VN" sz="2300">
                <a:latin typeface="Readex Pro" panose="020B0604020202020204" charset="-78"/>
                <a:cs typeface="Readex Pro" panose="020B0604020202020204" charset="-78"/>
              </a:rPr>
              <a:t>Kết quả được lưu dưới dạng JSON, đảm bảo cấu trúc thống nhất và đồng bộ với tập dữ liệu.</a:t>
            </a:r>
            <a:endParaRPr lang="en-US" sz="2300">
              <a:latin typeface="Readex Pro" panose="020B0604020202020204" charset="-78"/>
              <a:cs typeface="Readex Pro" panose="020B0604020202020204" charset="-78"/>
            </a:endParaRPr>
          </a:p>
          <a:p>
            <a:pPr marL="800100" lvl="1" indent="-342900" algn="just">
              <a:lnSpc>
                <a:spcPct val="120000"/>
              </a:lnSpc>
              <a:spcAft>
                <a:spcPts val="600"/>
              </a:spcAft>
              <a:buFont typeface="Arial" panose="020B0604020202020204" pitchFamily="34" charset="0"/>
              <a:buChar char="•"/>
            </a:pPr>
            <a:r>
              <a:rPr lang="vi-VN" sz="2300">
                <a:latin typeface="Readex Pro" panose="020B0604020202020204" charset="-78"/>
                <a:cs typeface="Readex Pro" panose="020B0604020202020204" charset="-78"/>
              </a:rPr>
              <a:t>Tập dữ liệu gồm </a:t>
            </a:r>
            <a:r>
              <a:rPr lang="vi-VN" sz="2300" b="1">
                <a:latin typeface="Readex Pro" panose="020B0604020202020204" charset="-78"/>
                <a:cs typeface="Readex Pro" panose="020B0604020202020204" charset="-78"/>
              </a:rPr>
              <a:t>5.631</a:t>
            </a:r>
            <a:r>
              <a:rPr lang="vi-VN" sz="2300">
                <a:latin typeface="Readex Pro" panose="020B0604020202020204" charset="-78"/>
                <a:cs typeface="Readex Pro" panose="020B0604020202020204" charset="-78"/>
              </a:rPr>
              <a:t> cặp Q–A, trung bình 4–5 cặp cho mỗi hình ảnh.</a:t>
            </a:r>
          </a:p>
        </p:txBody>
      </p:sp>
    </p:spTree>
    <p:extLst>
      <p:ext uri="{BB962C8B-B14F-4D97-AF65-F5344CB8AC3E}">
        <p14:creationId xmlns:p14="http://schemas.microsoft.com/office/powerpoint/2010/main" val="939195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6143</TotalTime>
  <Words>1930</Words>
  <Application>Microsoft Office PowerPoint</Application>
  <PresentationFormat>Widescreen</PresentationFormat>
  <Paragraphs>215</Paragraphs>
  <Slides>31</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Calibri</vt:lpstr>
      <vt:lpstr>Readex Pro</vt:lpstr>
      <vt:lpstr>K2D</vt:lpstr>
      <vt:lpstr>Courier New</vt:lpstr>
      <vt:lpstr>Times New Roman</vt:lpstr>
      <vt:lpstr>Arial</vt:lpstr>
      <vt:lpstr>Barlow</vt:lpstr>
      <vt:lpstr>Office Theme</vt:lpstr>
      <vt:lpstr>TRỢ LÝ ẢO GIỚI THIỆU DI SẢN VĂN HÓA CÁCH MẠNG TÂY NAM BỘ DỰA TRÊN HÌNH ẢNH VỚI PHOBERT KẾT HỢP VIT5</vt:lpstr>
      <vt:lpstr>NỘI DUNG BÁO CÁO</vt:lpstr>
      <vt:lpstr>Bối cảnh và mục tiêu nghiên cứu</vt:lpstr>
      <vt:lpstr>Bối cảnh và mục tiêu nghiên cứu</vt:lpstr>
      <vt:lpstr>Bài toán VQA trong giới thiệu di sản văn hóa</vt:lpstr>
      <vt:lpstr>PowerPoint Presentation</vt:lpstr>
      <vt:lpstr>Thiết kế và cài đặt</vt:lpstr>
      <vt:lpstr>Thiết kế và cài đặt</vt:lpstr>
      <vt:lpstr>Thiết kế và cài đặt</vt:lpstr>
      <vt:lpstr>Ví dụ dữ liệu:</vt:lpstr>
      <vt:lpstr>Thiết kế và cài đặt</vt:lpstr>
      <vt:lpstr>Thiết kế và cài đặt</vt:lpstr>
      <vt:lpstr>Thiết kế và cài đặt</vt:lpstr>
      <vt:lpstr>PowerPoint Presentation</vt:lpstr>
      <vt:lpstr>Thiết kế và cài đặt</vt:lpstr>
      <vt:lpstr>Thiết kế và cài đặt</vt:lpstr>
      <vt:lpstr>PowerPoint Presentation</vt:lpstr>
      <vt:lpstr>Thiết kế và cài đặt</vt:lpstr>
      <vt:lpstr>Thiết kế và cài đặt</vt:lpstr>
      <vt:lpstr>Thiết kế và cài đặt</vt:lpstr>
      <vt:lpstr>Template:</vt:lpstr>
      <vt:lpstr>Thiết kế và cài đặt</vt:lpstr>
      <vt:lpstr>Thiết kế và cài đặt</vt:lpstr>
      <vt:lpstr>Thực nghiệm và đánh giá</vt:lpstr>
      <vt:lpstr>Thực nghiệm và đánh giá</vt:lpstr>
      <vt:lpstr>Kiểm thử và đánh giá</vt:lpstr>
      <vt:lpstr>KẾT LUẬN VÀ HƯỚNG PHÁT TRIỂN</vt:lpstr>
      <vt:lpstr>KẾT LUẬN VÀ HƯỚNG PHÁT TRIỂN</vt:lpstr>
      <vt:lpstr>KẾT LUẬN VÀ HƯỚNG PHÁT TRIỂN</vt:lpstr>
      <vt:lpstr>DEMO HỆ THỐNG</vt:lpstr>
      <vt:lpstr>TRỢ LÝ ẢO GIỚI THIỆU DI SẢN VĂN HÓA CÁCH MẠNG TÂY NAM BỘ DỰA TRÊN HÌNH ẢNH VỚI PHOBERT KẾT HỢP VIT5</vt:lpstr>
    </vt:vector>
  </TitlesOfParts>
  <Company>Can Tho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PowerPointTemplate_Blank</dc:title>
  <dc:creator>CTU Media</dc:creator>
  <cp:lastModifiedBy>DELL</cp:lastModifiedBy>
  <cp:revision>273</cp:revision>
  <dcterms:created xsi:type="dcterms:W3CDTF">2022-07-01T08:15:51Z</dcterms:created>
  <dcterms:modified xsi:type="dcterms:W3CDTF">2025-12-21T10:35:06Z</dcterms:modified>
  <cp:contentStatus/>
</cp:coreProperties>
</file>